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41" r:id="rId1"/>
  </p:sldMasterIdLst>
  <p:sldIdLst>
    <p:sldId id="259" r:id="rId2"/>
    <p:sldId id="272" r:id="rId3"/>
    <p:sldId id="348" r:id="rId4"/>
    <p:sldId id="471" r:id="rId5"/>
    <p:sldId id="472" r:id="rId6"/>
    <p:sldId id="473" r:id="rId7"/>
    <p:sldId id="474" r:id="rId8"/>
    <p:sldId id="475" r:id="rId9"/>
    <p:sldId id="454" r:id="rId10"/>
    <p:sldId id="465" r:id="rId11"/>
    <p:sldId id="476" r:id="rId12"/>
    <p:sldId id="479" r:id="rId13"/>
    <p:sldId id="477" r:id="rId14"/>
    <p:sldId id="480" r:id="rId15"/>
    <p:sldId id="478" r:id="rId16"/>
    <p:sldId id="466" r:id="rId17"/>
    <p:sldId id="469" r:id="rId18"/>
    <p:sldId id="468" r:id="rId19"/>
  </p:sldIdLst>
  <p:sldSz cx="9144000" cy="6858000" type="screen4x3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FAE12"/>
    <a:srgbClr val="CC3300"/>
    <a:srgbClr val="954FC9"/>
    <a:srgbClr val="BC8FDD"/>
    <a:srgbClr val="ED6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94690" autoAdjust="0"/>
  </p:normalViewPr>
  <p:slideViewPr>
    <p:cSldViewPr>
      <p:cViewPr varScale="1">
        <p:scale>
          <a:sx n="84" d="100"/>
          <a:sy n="84" d="100"/>
        </p:scale>
        <p:origin x="14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A04E4-9FB6-499C-8862-5B594900CD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6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9651-648C-4CDC-BCA0-21746CA6A2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91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9651-648C-4CDC-BCA0-21746CA6A2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0411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9651-648C-4CDC-BCA0-21746CA6A2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90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9651-648C-4CDC-BCA0-21746CA6A2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600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9651-648C-4CDC-BCA0-21746CA6A2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24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B04E1-F7A4-4351-B30F-EE4905272C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757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C24A7-E445-4926-8AD5-FB58AFF639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9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EDD70-8E10-4D7A-B818-98F5091074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4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D8774-50F6-4B8B-87C7-F0C454A902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7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5E00B-E10C-4CE6-B711-779B9C2A56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04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33B12-5E72-42A6-9FC9-E6168ACE0C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6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8DB9A-697F-4C68-8B66-0AFA046833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3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DF94F-5966-4FAA-8C09-D9D7A855D3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27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2CBEF-D63E-4287-83B0-2CD869D1C8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F4992-F108-4094-BC4F-D26308F704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8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5459651-648C-4CDC-BCA0-21746CA6A2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2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2" r:id="rId1"/>
    <p:sldLayoutId id="2147485643" r:id="rId2"/>
    <p:sldLayoutId id="2147485644" r:id="rId3"/>
    <p:sldLayoutId id="2147485645" r:id="rId4"/>
    <p:sldLayoutId id="2147485646" r:id="rId5"/>
    <p:sldLayoutId id="2147485647" r:id="rId6"/>
    <p:sldLayoutId id="2147485648" r:id="rId7"/>
    <p:sldLayoutId id="2147485649" r:id="rId8"/>
    <p:sldLayoutId id="2147485650" r:id="rId9"/>
    <p:sldLayoutId id="2147485651" r:id="rId10"/>
    <p:sldLayoutId id="2147485652" r:id="rId11"/>
    <p:sldLayoutId id="2147485653" r:id="rId12"/>
    <p:sldLayoutId id="2147485654" r:id="rId13"/>
    <p:sldLayoutId id="2147485655" r:id="rId14"/>
    <p:sldLayoutId id="2147485656" r:id="rId15"/>
    <p:sldLayoutId id="21474856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Home\Desktop\фон радуга\rainbow-ppt-backgroun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048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61950" y="569913"/>
            <a:ext cx="5334000" cy="2667000"/>
          </a:xfrm>
        </p:spPr>
        <p:txBody>
          <a:bodyPr>
            <a:normAutofit lnSpcReduction="10000"/>
          </a:bodyPr>
          <a:lstStyle/>
          <a:p>
            <a:pPr marL="273050" indent="-273050" algn="ctr" eaLnBrk="1" hangingPunct="1">
              <a:lnSpc>
                <a:spcPct val="80000"/>
              </a:lnSpc>
              <a:buClr>
                <a:srgbClr val="EB641B"/>
              </a:buClr>
              <a:buFont typeface="Wingdings 2" panose="05020102010507070707" pitchFamily="18" charset="2"/>
              <a:buNone/>
            </a:pPr>
            <a:r>
              <a:rPr lang="kk-KZ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М.Әуезов атындағы жалпы орта мектептің </a:t>
            </a:r>
            <a:r>
              <a:rPr lang="kk-KZ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2017-2018 </a:t>
            </a:r>
            <a:r>
              <a:rPr lang="kk-KZ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жылында дарынды оқушылардың жетістіктері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3" descr="C:\Documents and Settings\Школа\Мои документы\журнал\DSC_0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552450"/>
            <a:ext cx="3429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5" t="13889" r="12500" b="12500"/>
          <a:stretch>
            <a:fillRect/>
          </a:stretch>
        </p:blipFill>
        <p:spPr bwMode="auto">
          <a:xfrm>
            <a:off x="730250" y="3565525"/>
            <a:ext cx="4965700" cy="2890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3" name="Группа 2"/>
          <p:cNvGrpSpPr/>
          <p:nvPr/>
        </p:nvGrpSpPr>
        <p:grpSpPr>
          <a:xfrm>
            <a:off x="5987244" y="3565525"/>
            <a:ext cx="2846411" cy="2719119"/>
            <a:chOff x="2667000" y="486916"/>
            <a:chExt cx="5875361" cy="5685015"/>
          </a:xfrm>
        </p:grpSpPr>
        <p:pic>
          <p:nvPicPr>
            <p:cNvPr id="9222" name="Picture 4" descr="C:\Documents and Settings\Школа\Рабочий стол\оконч эмблемакопирование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86916"/>
              <a:ext cx="5875361" cy="5685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4515750" y="5216600"/>
              <a:ext cx="2177857" cy="514788"/>
            </a:xfrm>
            <a:prstGeom prst="rect">
              <a:avLst/>
            </a:prstGeom>
            <a:solidFill>
              <a:srgbClr val="3FAE12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k-KZ" sz="1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Шардара -2018</a:t>
              </a:r>
              <a:endParaRPr lang="ru-RU" sz="1000" b="1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doors dir="vert"/>
      </p:transition>
    </mc:Choice>
    <mc:Fallback xmlns=""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8" t="12224" r="28890" b="19999"/>
          <a:stretch/>
        </p:blipFill>
        <p:spPr>
          <a:xfrm>
            <a:off x="1524000" y="990600"/>
            <a:ext cx="3083268" cy="4769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4953000" y="1357967"/>
            <a:ext cx="238283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Жұматай Ерсейіт</a:t>
            </a:r>
            <a:endParaRPr lang="kk-KZ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 оқушысы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грек-рим күресінен Қазақстан Республикасының чемпионы</a:t>
            </a:r>
            <a:endParaRPr lang="kk-KZ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kk-KZ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жетекшісі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Алтынбеков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Нұрқасым</a:t>
            </a:r>
            <a:endParaRPr lang="kk-KZ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517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2" r="14111"/>
          <a:stretch/>
        </p:blipFill>
        <p:spPr>
          <a:xfrm>
            <a:off x="1447800" y="336889"/>
            <a:ext cx="2438400" cy="3424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4133442" y="1076357"/>
            <a:ext cx="238283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lang="kk-KZ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Айтбек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Бекет</a:t>
            </a:r>
            <a:endParaRPr lang="kk-KZ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 оқушысы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1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Армрестлингтен</a:t>
            </a: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Азия чемпионы</a:t>
            </a:r>
            <a:endParaRPr lang="kk-KZ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kk-KZ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жетекшісі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Нұрхалықов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Сейфолла</a:t>
            </a:r>
            <a:endParaRPr lang="kk-KZ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dirty="0">
              <a:latin typeface="+mn-lt"/>
            </a:endParaRPr>
          </a:p>
        </p:txBody>
      </p:sp>
      <p:pic>
        <p:nvPicPr>
          <p:cNvPr id="7" name="Picture 4" descr="C:\Documents and Settings\User\Рабочий стол\фото\IMG-20160514-WA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0" t="43468" r="44862" b="18439"/>
          <a:stretch>
            <a:fillRect/>
          </a:stretch>
        </p:blipFill>
        <p:spPr bwMode="auto">
          <a:xfrm>
            <a:off x="6497638" y="1771466"/>
            <a:ext cx="1516063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8842" r="5001" b="1983"/>
          <a:stretch/>
        </p:blipFill>
        <p:spPr>
          <a:xfrm>
            <a:off x="1981200" y="3962400"/>
            <a:ext cx="569301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0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90700" y="4013765"/>
            <a:ext cx="23828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Елубай </a:t>
            </a:r>
            <a:r>
              <a:rPr lang="kk-KZ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Жұбатхан</a:t>
            </a:r>
            <a:endParaRPr lang="kk-KZ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 оқушысы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1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Армрестлингтен</a:t>
            </a: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Азия чемпионы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kk-KZ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Тұрманов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kk-KZ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Бақдаулет</a:t>
            </a:r>
            <a:endParaRPr lang="ru-RU" sz="1600" dirty="0">
              <a:latin typeface="+mn-lt"/>
            </a:endParaRPr>
          </a:p>
        </p:txBody>
      </p:sp>
      <p:pic>
        <p:nvPicPr>
          <p:cNvPr id="8" name="Picture 5" descr="C:\Documents and Settings\Школа\Рабочий стол\20120511_120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7" t="26666" r="16190" b="7619"/>
          <a:stretch>
            <a:fillRect/>
          </a:stretch>
        </p:blipFill>
        <p:spPr bwMode="auto">
          <a:xfrm>
            <a:off x="4800600" y="4013765"/>
            <a:ext cx="16002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12273" r="25833" b="15702"/>
          <a:stretch/>
        </p:blipFill>
        <p:spPr>
          <a:xfrm>
            <a:off x="1790700" y="381000"/>
            <a:ext cx="4800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7200" y="3657600"/>
            <a:ext cx="23828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lang="kk-KZ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Арапбай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Азамат</a:t>
            </a:r>
            <a:endParaRPr lang="kk-KZ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 оқушысы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1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Армрестлингтен</a:t>
            </a: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Азия чемпионы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kk-KZ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Оңғарбаев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Қадырғали</a:t>
            </a:r>
            <a:endParaRPr lang="ru-RU" sz="1600" dirty="0">
              <a:latin typeface="+mn-lt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1111" r="31667"/>
          <a:stretch>
            <a:fillRect/>
          </a:stretch>
        </p:blipFill>
        <p:spPr bwMode="auto">
          <a:xfrm>
            <a:off x="781757" y="609600"/>
            <a:ext cx="2363082" cy="280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2633" r="10834" b="5594"/>
          <a:stretch/>
        </p:blipFill>
        <p:spPr>
          <a:xfrm>
            <a:off x="3429000" y="3200400"/>
            <a:ext cx="4876800" cy="33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5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3000" y="1079202"/>
            <a:ext cx="238283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Рахмет Азамат</a:t>
            </a:r>
            <a:endParaRPr lang="kk-KZ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 оқушысы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1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Армрестлингтен</a:t>
            </a: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Азия чемпионы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kk-KZ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Малбасов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Ғани</a:t>
            </a:r>
            <a:endParaRPr lang="ru-RU" sz="16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" b="25555"/>
          <a:stretch/>
        </p:blipFill>
        <p:spPr>
          <a:xfrm>
            <a:off x="1143000" y="838200"/>
            <a:ext cx="3404655" cy="4533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15556" r="15068" b="48889"/>
          <a:stretch/>
        </p:blipFill>
        <p:spPr>
          <a:xfrm>
            <a:off x="4979282" y="3581400"/>
            <a:ext cx="2362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58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3125815"/>
            <a:ext cx="238283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Кемал Әдемі</a:t>
            </a:r>
            <a:endParaRPr lang="kk-KZ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</a:t>
            </a: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 оқушысы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Волейболдан облыс чемпионы</a:t>
            </a:r>
            <a:endParaRPr lang="kk-KZ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kk-KZ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Айнабеков Нұрғали</a:t>
            </a:r>
            <a:endParaRPr lang="ru-RU" sz="16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5000" y="2663286"/>
            <a:ext cx="238283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Қожахмет Аяжан</a:t>
            </a:r>
            <a:endParaRPr lang="kk-KZ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</a:t>
            </a: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 оқушысы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Волейболдан облыс чемпионы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kk-KZ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Айнабеков Нұрғали</a:t>
            </a:r>
            <a:endParaRPr lang="ru-RU" sz="16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97" y="454378"/>
            <a:ext cx="4326205" cy="2435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t="27777" r="16667" b="20001"/>
          <a:stretch/>
        </p:blipFill>
        <p:spPr>
          <a:xfrm>
            <a:off x="3204899" y="2663286"/>
            <a:ext cx="2590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0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276" y="219710"/>
            <a:ext cx="6347713" cy="660400"/>
          </a:xfrm>
        </p:spPr>
        <p:txBody>
          <a:bodyPr/>
          <a:lstStyle/>
          <a:p>
            <a:pPr algn="ctr"/>
            <a:r>
              <a:rPr lang="kk-KZ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Армрестлинг чемпиондары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4175760"/>
            <a:ext cx="3752851" cy="2499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 r="16879" b="9123"/>
          <a:stretch/>
        </p:blipFill>
        <p:spPr>
          <a:xfrm>
            <a:off x="333374" y="918209"/>
            <a:ext cx="3781426" cy="3128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4168140"/>
            <a:ext cx="4215468" cy="2503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79" y="880110"/>
            <a:ext cx="4215468" cy="3166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54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Грек-рим күресінен облыс  </a:t>
            </a:r>
            <a:r>
              <a:rPr lang="kk-KZ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чемпиондары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8" b="10388"/>
          <a:stretch/>
        </p:blipFill>
        <p:spPr>
          <a:xfrm>
            <a:off x="495300" y="4370794"/>
            <a:ext cx="3276600" cy="2255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1066800"/>
            <a:ext cx="4165599" cy="3124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7500" b="20396"/>
          <a:stretch/>
        </p:blipFill>
        <p:spPr>
          <a:xfrm>
            <a:off x="4241799" y="4370795"/>
            <a:ext cx="3817030" cy="2255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5219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000">
        <p15:prstTrans prst="crush"/>
      </p:transition>
    </mc:Choice>
    <mc:Fallback xmlns="">
      <p:transition spd="slow" advClick="0" advTm="4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772401" cy="1320800"/>
          </a:xfrm>
        </p:spPr>
        <p:txBody>
          <a:bodyPr/>
          <a:lstStyle/>
          <a:p>
            <a:r>
              <a:rPr lang="kk-KZ" dirty="0">
                <a:solidFill>
                  <a:srgbClr val="0000FF"/>
                </a:solidFill>
              </a:rPr>
              <a:t>Волейболдан облыс чемпиондары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13" y="5166775"/>
            <a:ext cx="2690812" cy="1614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68786"/>
            <a:ext cx="6226105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0000" b="13889"/>
          <a:stretch/>
        </p:blipFill>
        <p:spPr>
          <a:xfrm>
            <a:off x="4267200" y="5100159"/>
            <a:ext cx="2421731" cy="1614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8889" r="11111" b="27778"/>
          <a:stretch/>
        </p:blipFill>
        <p:spPr>
          <a:xfrm>
            <a:off x="6945882" y="4195095"/>
            <a:ext cx="1812995" cy="25205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4" y="2223189"/>
            <a:ext cx="1636521" cy="2727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76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фон радуга\14-162-Детские-фотообои-в-Николаев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352800" y="1752600"/>
            <a:ext cx="5486400" cy="1600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 олимпиада жеңімпаздары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G:\АНИМАЦИИ\Школа\0fs08 (10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29718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2121433" cy="129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5181600" y="2133600"/>
            <a:ext cx="2705100" cy="2971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b="1" dirty="0">
                <a:solidFill>
                  <a:srgbClr val="0000FF"/>
                </a:solidFill>
              </a:rPr>
              <a:t>   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Мұсабекова Ақерке</a:t>
            </a:r>
            <a:endParaRPr lang="kk-KZ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9б сынып оқушысы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 тілі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пәнінен </a:t>
            </a: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 олипиадасында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ІІІ орын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иеленген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жетекшісі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Сапарова Мақпал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t="30001" r="10494" b="16666"/>
          <a:stretch/>
        </p:blipFill>
        <p:spPr>
          <a:xfrm>
            <a:off x="1066800" y="1066800"/>
            <a:ext cx="3962400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000" y="2590800"/>
            <a:ext cx="23828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Қайназарова </a:t>
            </a:r>
            <a:endParaRPr lang="kk-KZ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7в</a:t>
            </a: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 оқушысы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 пән олимпиадасында биология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пәнінен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ІІІ орын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иеленген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kk-KZ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жетекшісі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Ақназарова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Ұлжан</a:t>
            </a:r>
            <a:endParaRPr lang="kk-KZ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6" t="16666" r="4631" b="23334"/>
          <a:stretch/>
        </p:blipFill>
        <p:spPr>
          <a:xfrm>
            <a:off x="2895600" y="990600"/>
            <a:ext cx="428413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3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10200" y="2590800"/>
            <a:ext cx="238283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 Мадина </a:t>
            </a:r>
            <a:endParaRPr lang="kk-KZ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 оқушысы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 «Қадыр оқуларында»</a:t>
            </a:r>
            <a:endParaRPr lang="kk-KZ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ІІІ орын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иеленген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kk-KZ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жетекшісі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Насрединова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Фарида</a:t>
            </a:r>
            <a:endParaRPr lang="kk-KZ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 t="5768" r="17234" b="25001"/>
          <a:stretch/>
        </p:blipFill>
        <p:spPr>
          <a:xfrm>
            <a:off x="1447800" y="1045190"/>
            <a:ext cx="3733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3" descr="C:\Users\Home\Desktop\фон радуг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5715000" cy="3048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sz="5400" dirty="0" smtClean="0">
                <a:solidFill>
                  <a:srgbClr val="FF0000"/>
                </a:solidFill>
              </a:rPr>
              <a:t/>
            </a:r>
            <a:br>
              <a:rPr lang="kk-KZ" sz="5400" dirty="0" smtClean="0">
                <a:solidFill>
                  <a:srgbClr val="FF0000"/>
                </a:solidFill>
              </a:rPr>
            </a:br>
            <a:r>
              <a:rPr lang="kk-KZ" sz="5400" dirty="0" smtClean="0">
                <a:solidFill>
                  <a:srgbClr val="FF0000"/>
                </a:solidFill>
              </a:rPr>
              <a:t>Өнер </a:t>
            </a:r>
            <a:br>
              <a:rPr lang="kk-KZ" sz="5400" dirty="0" smtClean="0">
                <a:solidFill>
                  <a:srgbClr val="FF0000"/>
                </a:solidFill>
              </a:rPr>
            </a:br>
            <a:r>
              <a:rPr lang="kk-KZ" sz="5400" dirty="0" smtClean="0">
                <a:solidFill>
                  <a:srgbClr val="FF0000"/>
                </a:solidFill>
              </a:rPr>
              <a:t>байқауларының жеңімпаздары</a:t>
            </a:r>
            <a:endParaRPr lang="ru-RU" sz="5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7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97606" y="1143000"/>
            <a:ext cx="238283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lang="kk-KZ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Ермағанбетқызы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Арайлым </a:t>
            </a:r>
            <a:endParaRPr lang="kk-KZ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</a:t>
            </a: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 оқушысы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Аудандық «Туған жерге тағзым» өнер фестивалінде</a:t>
            </a:r>
            <a:endParaRPr lang="kk-KZ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иеленген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kk-KZ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жетекшісі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Хандуллаева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Сәндібала</a:t>
            </a:r>
            <a:endParaRPr lang="kk-KZ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4" t="5555" r="24167" b="1388"/>
          <a:stretch/>
        </p:blipFill>
        <p:spPr>
          <a:xfrm>
            <a:off x="1066800" y="762000"/>
            <a:ext cx="4230806" cy="4724400"/>
          </a:xfrm>
          <a:prstGeom prst="rect">
            <a:avLst/>
          </a:prstGeom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8"/>
          <a:stretch>
            <a:fillRect/>
          </a:stretch>
        </p:blipFill>
        <p:spPr bwMode="auto">
          <a:xfrm>
            <a:off x="6866056" y="3886200"/>
            <a:ext cx="162877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0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3668889"/>
            <a:ext cx="238283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Өсер Балнұр</a:t>
            </a:r>
            <a:endParaRPr lang="kk-KZ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І </a:t>
            </a: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иеленген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>
                <a:solidFill>
                  <a:srgbClr val="0000FF"/>
                </a:solidFill>
              </a:rPr>
              <a:t>Республикалық «Туған жерім </a:t>
            </a:r>
            <a:r>
              <a:rPr lang="kk-KZ" sz="1600" dirty="0" err="1">
                <a:solidFill>
                  <a:srgbClr val="0000FF"/>
                </a:solidFill>
              </a:rPr>
              <a:t>-табиғатым</a:t>
            </a:r>
            <a:r>
              <a:rPr lang="kk-KZ" sz="1600" dirty="0">
                <a:solidFill>
                  <a:srgbClr val="0000FF"/>
                </a:solidFill>
              </a:rPr>
              <a:t>» байқауында І орын</a:t>
            </a:r>
            <a:endParaRPr lang="kk-KZ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kk-KZ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Жантөреев Қайрат</a:t>
            </a:r>
            <a:endParaRPr lang="kk-KZ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6852" y="3657600"/>
            <a:ext cx="238283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Мамбет Лаура</a:t>
            </a:r>
            <a:endParaRPr lang="kk-KZ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иеленген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>
                <a:solidFill>
                  <a:srgbClr val="0000FF"/>
                </a:solidFill>
              </a:rPr>
              <a:t>Республикалық «Атадан мұра» байқауында І орын</a:t>
            </a:r>
            <a:endParaRPr lang="kk-KZ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kk-KZ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 </a:t>
            </a:r>
            <a:endParaRPr lang="kk-KZ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Жантөреев Қайрат</a:t>
            </a:r>
            <a:endParaRPr lang="kk-KZ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dirty="0">
              <a:latin typeface="+mn-lt"/>
            </a:endParaRPr>
          </a:p>
        </p:txBody>
      </p:sp>
      <p:pic>
        <p:nvPicPr>
          <p:cNvPr id="5" name="Рисунок 5" descr="C:\Documents and Settings\User\Рабочий стол\20160520_110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t="20058" r="3661" b="17526"/>
          <a:stretch>
            <a:fillRect/>
          </a:stretch>
        </p:blipFill>
        <p:spPr bwMode="auto">
          <a:xfrm>
            <a:off x="4800600" y="381000"/>
            <a:ext cx="264487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:\DSC_0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96" y="4411703"/>
            <a:ext cx="26797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User\Рабочий стол\фото\20160226_1618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5" t="3423" b="4182"/>
          <a:stretch>
            <a:fillRect/>
          </a:stretch>
        </p:blipFill>
        <p:spPr bwMode="auto">
          <a:xfrm>
            <a:off x="7848600" y="2513189"/>
            <a:ext cx="11461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26667" r="26296" b="17778"/>
          <a:stretch/>
        </p:blipFill>
        <p:spPr>
          <a:xfrm>
            <a:off x="1371600" y="378811"/>
            <a:ext cx="2501111" cy="312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9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ome\Desktop\фон радуга\download-abstract-wavy-ppt-slide-wallpaper-full-hd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7620000" cy="2895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br>
              <a:rPr lang="kk-KZ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байқауларының </a:t>
            </a:r>
            <a:r>
              <a:rPr lang="kk-KZ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жеңімпаздары</a:t>
            </a:r>
            <a:r>
              <a:rPr lang="kk-KZ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4572</TotalTime>
  <Words>67</Words>
  <Application>Microsoft Office PowerPoint</Application>
  <PresentationFormat>Экран (4:3)</PresentationFormat>
  <Paragraphs>97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Trebuchet MS</vt:lpstr>
      <vt:lpstr>Wingdings 2</vt:lpstr>
      <vt:lpstr>Wingdings 3</vt:lpstr>
      <vt:lpstr>Грань</vt:lpstr>
      <vt:lpstr>Презентация PowerPoint</vt:lpstr>
      <vt:lpstr>Пән олимпиада жеңімпаздары</vt:lpstr>
      <vt:lpstr>Презентация PowerPoint</vt:lpstr>
      <vt:lpstr>Презентация PowerPoint</vt:lpstr>
      <vt:lpstr>Презентация PowerPoint</vt:lpstr>
      <vt:lpstr> Өнер  байқауларының жеңімпаздары</vt:lpstr>
      <vt:lpstr>Презентация PowerPoint</vt:lpstr>
      <vt:lpstr>Презентация PowerPoint</vt:lpstr>
      <vt:lpstr>Спорт  байқауларының  жеңімпаздары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Армрестлинг чемпиондары</vt:lpstr>
      <vt:lpstr>Грек-рим күресінен облыс  чемпиондары</vt:lpstr>
      <vt:lpstr>Волейболдан облыс чемпиондары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</dc:creator>
  <cp:lastModifiedBy>2</cp:lastModifiedBy>
  <cp:revision>596</cp:revision>
  <cp:lastPrinted>2018-01-05T06:10:35Z</cp:lastPrinted>
  <dcterms:created xsi:type="dcterms:W3CDTF">1601-01-01T00:00:00Z</dcterms:created>
  <dcterms:modified xsi:type="dcterms:W3CDTF">2018-05-05T03:43:58Z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