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41" r:id="rId1"/>
  </p:sldMasterIdLst>
  <p:sldIdLst>
    <p:sldId id="259" r:id="rId2"/>
    <p:sldId id="272" r:id="rId3"/>
    <p:sldId id="348" r:id="rId4"/>
    <p:sldId id="471" r:id="rId5"/>
    <p:sldId id="492" r:id="rId6"/>
    <p:sldId id="490" r:id="rId7"/>
    <p:sldId id="472" r:id="rId8"/>
    <p:sldId id="573" r:id="rId9"/>
    <p:sldId id="574" r:id="rId10"/>
    <p:sldId id="484" r:id="rId11"/>
    <p:sldId id="485" r:id="rId12"/>
    <p:sldId id="508" r:id="rId13"/>
    <p:sldId id="498" r:id="rId14"/>
    <p:sldId id="563" r:id="rId15"/>
    <p:sldId id="481" r:id="rId16"/>
    <p:sldId id="486" r:id="rId17"/>
    <p:sldId id="529" r:id="rId18"/>
    <p:sldId id="537" r:id="rId19"/>
    <p:sldId id="530" r:id="rId20"/>
    <p:sldId id="531" r:id="rId21"/>
    <p:sldId id="533" r:id="rId22"/>
    <p:sldId id="534" r:id="rId23"/>
    <p:sldId id="535" r:id="rId24"/>
    <p:sldId id="536" r:id="rId25"/>
    <p:sldId id="532" r:id="rId26"/>
    <p:sldId id="538" r:id="rId27"/>
    <p:sldId id="539" r:id="rId28"/>
    <p:sldId id="540" r:id="rId29"/>
    <p:sldId id="547" r:id="rId30"/>
    <p:sldId id="553" r:id="rId31"/>
    <p:sldId id="554" r:id="rId32"/>
    <p:sldId id="555" r:id="rId33"/>
    <p:sldId id="556" r:id="rId34"/>
    <p:sldId id="558" r:id="rId35"/>
    <p:sldId id="557" r:id="rId36"/>
    <p:sldId id="559" r:id="rId37"/>
    <p:sldId id="560" r:id="rId38"/>
    <p:sldId id="561" r:id="rId39"/>
    <p:sldId id="482" r:id="rId40"/>
    <p:sldId id="541" r:id="rId41"/>
    <p:sldId id="542" r:id="rId42"/>
    <p:sldId id="473" r:id="rId43"/>
    <p:sldId id="474" r:id="rId44"/>
    <p:sldId id="552" r:id="rId45"/>
    <p:sldId id="454" r:id="rId46"/>
    <p:sldId id="465" r:id="rId47"/>
    <p:sldId id="476" r:id="rId48"/>
    <p:sldId id="543" r:id="rId49"/>
    <p:sldId id="544" r:id="rId50"/>
    <p:sldId id="546" r:id="rId51"/>
    <p:sldId id="545" r:id="rId52"/>
    <p:sldId id="549" r:id="rId53"/>
    <p:sldId id="550" r:id="rId54"/>
    <p:sldId id="551" r:id="rId55"/>
    <p:sldId id="562" r:id="rId56"/>
    <p:sldId id="564" r:id="rId57"/>
    <p:sldId id="565" r:id="rId58"/>
    <p:sldId id="566" r:id="rId59"/>
    <p:sldId id="569" r:id="rId60"/>
    <p:sldId id="570" r:id="rId61"/>
    <p:sldId id="571" r:id="rId62"/>
    <p:sldId id="572" r:id="rId63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FAE12"/>
    <a:srgbClr val="CC3300"/>
    <a:srgbClr val="954FC9"/>
    <a:srgbClr val="BC8FDD"/>
    <a:srgbClr val="ED6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90" autoAdjust="0"/>
  </p:normalViewPr>
  <p:slideViewPr>
    <p:cSldViewPr>
      <p:cViewPr varScale="1">
        <p:scale>
          <a:sx n="87" d="100"/>
          <a:sy n="87" d="100"/>
        </p:scale>
        <p:origin x="14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A04E4-9FB6-499C-8862-5B594900CD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6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1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41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9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00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2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B04E1-F7A4-4351-B30F-EE4905272C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5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C24A7-E445-4926-8AD5-FB58AFF63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9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EDD70-8E10-4D7A-B818-98F5091074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D8774-50F6-4B8B-87C7-F0C454A902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7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5E00B-E10C-4CE6-B711-779B9C2A56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4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33B12-5E72-42A6-9FC9-E6168ACE0C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6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8DB9A-697F-4C68-8B66-0AFA04683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3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DF94F-5966-4FAA-8C09-D9D7A855D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7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2CBEF-D63E-4287-83B0-2CD869D1C8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F4992-F108-4094-BC4F-D26308F70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8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459651-648C-4CDC-BCA0-21746CA6A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2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  <p:sldLayoutId id="2147485643" r:id="rId2"/>
    <p:sldLayoutId id="2147485644" r:id="rId3"/>
    <p:sldLayoutId id="2147485645" r:id="rId4"/>
    <p:sldLayoutId id="2147485646" r:id="rId5"/>
    <p:sldLayoutId id="2147485647" r:id="rId6"/>
    <p:sldLayoutId id="2147485648" r:id="rId7"/>
    <p:sldLayoutId id="2147485649" r:id="rId8"/>
    <p:sldLayoutId id="2147485650" r:id="rId9"/>
    <p:sldLayoutId id="2147485651" r:id="rId10"/>
    <p:sldLayoutId id="2147485652" r:id="rId11"/>
    <p:sldLayoutId id="2147485653" r:id="rId12"/>
    <p:sldLayoutId id="2147485654" r:id="rId13"/>
    <p:sldLayoutId id="2147485655" r:id="rId14"/>
    <p:sldLayoutId id="2147485656" r:id="rId15"/>
    <p:sldLayoutId id="21474856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g"/><Relationship Id="rId4" Type="http://schemas.openxmlformats.org/officeDocument/2006/relationships/image" Target="../media/image1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g"/><Relationship Id="rId5" Type="http://schemas.openxmlformats.org/officeDocument/2006/relationships/image" Target="../media/image117.jpg"/><Relationship Id="rId4" Type="http://schemas.openxmlformats.org/officeDocument/2006/relationships/image" Target="../media/image116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eg"/><Relationship Id="rId5" Type="http://schemas.openxmlformats.org/officeDocument/2006/relationships/image" Target="../media/image127.jpg"/><Relationship Id="rId4" Type="http://schemas.openxmlformats.org/officeDocument/2006/relationships/image" Target="../media/image126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ome\Desktop\фон радуга\rainbow-ppt-background-4.jpg" id="9218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048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61950" y="569913"/>
            <a:ext cx="5334000" cy="2667000"/>
          </a:xfrm>
        </p:spPr>
        <p:txBody>
          <a:bodyPr>
            <a:normAutofit lnSpcReduction="10000"/>
          </a:bodyPr>
          <a:lstStyle/>
          <a:p>
            <a:pPr algn="ctr" eaLnBrk="1" hangingPunct="1" indent="-273050" marL="273050">
              <a:lnSpc>
                <a:spcPct val="80000"/>
              </a:lnSpc>
              <a:buClr>
                <a:srgbClr val="EB641B"/>
              </a:buClr>
              <a:buFont charset="2" panose="05020102010507070707" pitchFamily="18" typeface="Wingdings 2"/>
              <a:buNone/>
            </a:pPr>
            <a:r>
              <a:rPr b="1" dirty="0" lang="kk-KZ" sz="3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№1 М.Әуезов атындағы жалпы орта мектептің </a:t>
            </a:r>
            <a:r>
              <a:rPr b="1" dirty="0" lang="kk-KZ" smtClean="0" sz="3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2017-2018 </a:t>
            </a:r>
            <a:r>
              <a:rPr b="1" dirty="0" lang="kk-KZ" sz="3600">
                <a:solidFill>
                  <a:srgbClr val="7030A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оқу жылында дарынды оқушылардың жетістіктері</a:t>
            </a:r>
            <a:endParaRPr b="1" dirty="0" lang="ru-RU" sz="3600">
              <a:solidFill>
                <a:srgbClr val="7030A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C:\Documents and Settings\Школа\Мои документы\журнал\DSC_0280.jpg" id="9220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552450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pic>
        <p:nvPicPr>
          <p:cNvPr id="922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" r="27"/>
          <a:stretch>
            <a:fillRect/>
          </a:stretch>
        </p:blipFill>
        <p:spPr bwMode="auto">
          <a:xfrm>
            <a:off x="730250" y="3565525"/>
            <a:ext cx="4965700" cy="289083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grpSp>
        <p:nvGrpSpPr>
          <p:cNvPr id="3" name="Группа 2"/>
          <p:cNvGrpSpPr/>
          <p:nvPr/>
        </p:nvGrpSpPr>
        <p:grpSpPr>
          <a:xfrm>
            <a:off x="5987244" y="3565525"/>
            <a:ext cx="2846411" cy="2719119"/>
            <a:chOff x="2667000" y="486916"/>
            <a:chExt cx="5875361" cy="5685015"/>
          </a:xfrm>
        </p:grpSpPr>
        <p:pic>
          <p:nvPicPr>
            <p:cNvPr descr="C:\Documents and Settings\Школа\Рабочий стол\оконч эмблемакопирование.gif" id="9222" name="Picture 4"/>
            <p:cNvPicPr>
              <a:picLocks noChangeArrowheads="1" noChangeAspect="1"/>
            </p:cNvPicPr>
            <p:nvPr/>
          </p:nvPicPr>
          <p:blipFill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86916"/>
              <a:ext cx="5875361" cy="5685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4515750" y="5216600"/>
              <a:ext cx="2177857" cy="514788"/>
            </a:xfrm>
            <a:prstGeom prst="rect">
              <a:avLst/>
            </a:prstGeom>
            <a:solidFill>
              <a:srgbClr val="3FAE12"/>
            </a:solidFill>
          </p:spPr>
          <p:txBody>
            <a:bodyPr bIns="45720" lIns="91440" rIns="91440" tIns="45720" wrap="none">
              <a:spAutoFit/>
            </a:bodyPr>
            <a:lstStyle/>
            <a:p>
              <a:pPr algn="ctr"/>
              <a:r>
                <a:rPr b="1" dirty="0" lang="kk-KZ" sz="100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algn="tl" blurRad="12700" dir="2700000" dist="38100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charset="0" panose="02020603050405020304" pitchFamily="18" typeface="Times New Roman"/>
                  <a:cs charset="0" panose="02020603050405020304" pitchFamily="18" typeface="Times New Roman"/>
                </a:rPr>
                <a:t>Шардара -2018</a:t>
              </a:r>
              <a:endParaRPr b="1" cap="none" dirty="0" lang="ru-RU" spc="0" sz="100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1400" spd="slow">
        <p14:doors dir="vert"/>
      </p:transition>
    </mc:Choice>
    <mc:Fallback xmlns="">
      <p:transition advClick="0" advTm="4000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фон радуга\depositphotos_2424648-Rainbow-abstract-background-expl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6400800" cy="3048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4800" dirty="0" smtClean="0">
                <a:solidFill>
                  <a:srgbClr val="002060"/>
                </a:solidFill>
              </a:rPr>
              <a:t>Интернет </a:t>
            </a:r>
            <a:br>
              <a:rPr lang="kk-KZ" sz="4800" dirty="0" smtClean="0">
                <a:solidFill>
                  <a:srgbClr val="002060"/>
                </a:solidFill>
              </a:rPr>
            </a:br>
            <a:r>
              <a:rPr lang="kk-KZ" sz="4800" dirty="0" smtClean="0">
                <a:solidFill>
                  <a:srgbClr val="002060"/>
                </a:solidFill>
              </a:rPr>
              <a:t>олимпиада </a:t>
            </a:r>
            <a:br>
              <a:rPr lang="kk-KZ" sz="4800" dirty="0" smtClean="0">
                <a:solidFill>
                  <a:srgbClr val="002060"/>
                </a:solidFill>
              </a:rPr>
            </a:br>
            <a:r>
              <a:rPr lang="kk-KZ" sz="4800" dirty="0" smtClean="0">
                <a:solidFill>
                  <a:srgbClr val="002060"/>
                </a:solidFill>
              </a:rPr>
              <a:t>жеңімпаздары</a:t>
            </a:r>
            <a:endParaRPr lang="ru-RU" sz="4800" dirty="0" smtClean="0">
              <a:solidFill>
                <a:srgbClr val="002060"/>
              </a:solidFill>
            </a:endParaRPr>
          </a:p>
        </p:txBody>
      </p:sp>
      <p:pic>
        <p:nvPicPr>
          <p:cNvPr id="20484" name="Picture 4" descr="G:\АНИМАЦИИ\Книга\1b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22860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9376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89625"/>
            <a:ext cx="5867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>
                <a:solidFill>
                  <a:srgbClr val="C00000"/>
                </a:solidFill>
                <a:latin typeface="+mn-lt"/>
              </a:rPr>
              <a:t>Қазақ тілі мен әдебиетінен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Мөлдір Пазылбек 8е сынып,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Бегманова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Ақерке 8е сынып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ҰИО олимпиадасында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орын иеленген,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b="1"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Сәрсенбаева Зере 9д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Пердебай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Айдана 9д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Төлебек Сымбат 9д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Зұлпыхар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Әсия 9д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Асқан Құттыбай 8е сынып,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Ділдахан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Ұлжалғас 8е сынып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ҰИО олимпиадасында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Бердібек Нұрсұлтан 9д сынып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ТИО олимпиадасында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 орын иеленген,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b="1"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Пердебай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Аида 9д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Абзал Махмут 8е сынып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ҰИО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олимпиадасында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Амангелді Айдана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ТИО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олимпиадасында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ІІІ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Бибек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Ләззат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 r="-23"/>
          <a:stretch/>
        </p:blipFill>
        <p:spPr>
          <a:xfrm>
            <a:off x="3276599" y="3683343"/>
            <a:ext cx="5638800" cy="281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7" r="-37"/>
          <a:stretch/>
        </p:blipFill>
        <p:spPr>
          <a:xfrm>
            <a:off x="3795408" y="903111"/>
            <a:ext cx="460118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17504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152400"/>
            <a:ext cx="4419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b="1" dirty="0" lang="kk-KZ" smtClean="0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Бастауыш</a:t>
            </a:r>
            <a:endParaRPr b="1" dirty="0" lang="kk-KZ" smtClean="0" sz="2400">
              <a:solidFill>
                <a:srgbClr val="C00000"/>
              </a:solidFill>
              <a:latin typeface="+mn-lt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Ауельтай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Жансая 4а сынып,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Әшім Ақбота 4а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Мырзақұл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Арайлым 4а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Бахыт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Иляс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4а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Бейсенбай Шыңғыс 4а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Курманали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Димаш 4а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Темирали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Әділби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4а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Ғалымжанұлы Бекарыс 4а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Болысбек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Алихан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4а сынып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ТИО олимпиадасында І орын иеленген,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Демесбек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Ерасыл 4а 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ҰИО олимпиадасында ІІ орын иеленген,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 Саттарова Зағира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"/>
          <a:stretch/>
        </p:blipFill>
        <p:spPr>
          <a:xfrm>
            <a:off x="1676400" y="3962400"/>
            <a:ext cx="6667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92442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52400"/>
            <a:ext cx="464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Бастауыш</a:t>
            </a:r>
            <a:endParaRPr b="1" dirty="0" lang="kk-KZ" smtClean="0">
              <a:solidFill>
                <a:srgbClr val="C00000"/>
              </a:solidFill>
              <a:latin typeface="+mn-lt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Басымбек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Кәусар 1а сынып,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Жұмабек Ақерке 1а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Мейірбек Жұлдыз 1а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Құмархан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Айдана 1а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Пайызхан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Данияр 1а сынып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ҰИО олимпиадасында І орын иеленген,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Рустембек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Нұрислам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1а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Мейірбек Жұлдыз 1а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Қалдыбай Нұрай 1а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Анарбай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Аружан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1а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Сунатулла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Нұрмұхаммет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1а сынып,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Саттар Фариза 1а сынып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ТИО олимпиадасында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орын 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Сахова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Камила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/>
          <a:stretch/>
        </p:blipFill>
        <p:spPr>
          <a:xfrm>
            <a:off x="2819400" y="2667000"/>
            <a:ext cx="6216830" cy="37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55463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304800"/>
            <a:ext cx="3124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Бастауыш</a:t>
            </a:r>
            <a:endParaRPr b="1" dirty="0" lang="kk-KZ" smtClean="0">
              <a:solidFill>
                <a:srgbClr val="C00000"/>
              </a:solidFill>
              <a:latin typeface="+mn-lt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Иман Бақберген 1 б сынып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Қуанышбек Ұлықбек 1б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Абдималик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Аяулым 1б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Құмархан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Айдана 1а сынып,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Пайызхан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Данияр 1а сынып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b="1"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ТИО олимпиадасында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орын 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b="1"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Раушанова М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r="-41"/>
          <a:stretch/>
        </p:blipFill>
        <p:spPr>
          <a:xfrm>
            <a:off x="2819400" y="2971800"/>
            <a:ext cx="5600700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фон радуга\depositphotos_2424648-Rainbow-abstract-background-expl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6400800" cy="3048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4800" dirty="0" smtClean="0">
                <a:solidFill>
                  <a:srgbClr val="002060"/>
                </a:solidFill>
              </a:rPr>
              <a:t>Интелектуалды </a:t>
            </a:r>
            <a:br>
              <a:rPr lang="kk-KZ" sz="4800" dirty="0" smtClean="0">
                <a:solidFill>
                  <a:srgbClr val="002060"/>
                </a:solidFill>
              </a:rPr>
            </a:br>
            <a:r>
              <a:rPr lang="kk-KZ" sz="4800" dirty="0" smtClean="0">
                <a:solidFill>
                  <a:srgbClr val="002060"/>
                </a:solidFill>
              </a:rPr>
              <a:t>ойындар </a:t>
            </a:r>
            <a:br>
              <a:rPr lang="kk-KZ" sz="4800" dirty="0" smtClean="0">
                <a:solidFill>
                  <a:srgbClr val="002060"/>
                </a:solidFill>
              </a:rPr>
            </a:br>
            <a:r>
              <a:rPr lang="kk-KZ" sz="4800" dirty="0" smtClean="0">
                <a:solidFill>
                  <a:srgbClr val="002060"/>
                </a:solidFill>
              </a:rPr>
              <a:t>жеңімпаздары</a:t>
            </a:r>
            <a:endParaRPr lang="ru-RU" sz="4800" dirty="0" smtClean="0">
              <a:solidFill>
                <a:srgbClr val="002060"/>
              </a:solidFill>
            </a:endParaRPr>
          </a:p>
        </p:txBody>
      </p:sp>
      <p:pic>
        <p:nvPicPr>
          <p:cNvPr id="20484" name="Picture 4" descr="G:\АНИМАЦИИ\Книга\1b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22860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51835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6581777" y="4366546"/>
            <a:ext cx="2190044" cy="1447800"/>
          </a:xfrm>
        </p:spPr>
        <p:txBody>
          <a:bodyPr>
            <a:normAutofit fontScale="925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Ергеш Темірлан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3б </a:t>
            </a:r>
            <a:r>
              <a:rPr dirty="0" lang="kk-KZ" smtClean="0"/>
              <a:t>сынып оқушысы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253192" y="4501443"/>
            <a:ext cx="1985433" cy="210961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Избасар</a:t>
            </a:r>
            <a:r>
              <a:rPr b="1" dirty="0" lang="kk-KZ" smtClean="0"/>
              <a:t> Кәусар</a:t>
            </a:r>
          </a:p>
          <a:p>
            <a:pPr fontAlgn="auto" indent="0" marL="107950">
              <a:lnSpc>
                <a:spcPct val="110000"/>
              </a:lnSpc>
              <a:buFont charset="2" panose="05040102010807070707" pitchFamily="18" typeface="Wingdings 3"/>
              <a:buNone/>
            </a:pPr>
            <a:r>
              <a:rPr b="1" dirty="0" lang="kk-KZ" smtClean="0"/>
              <a:t>3б </a:t>
            </a:r>
            <a:r>
              <a:rPr dirty="0" lang="kk-KZ" smtClean="0"/>
              <a:t>сынып оқушысы</a:t>
            </a:r>
          </a:p>
          <a:p>
            <a:pPr fontAlgn="auto" indent="0" marL="107950">
              <a:lnSpc>
                <a:spcPct val="110000"/>
              </a:lnSpc>
              <a:buFont charset="2" panose="05040102010807070707" pitchFamily="18" typeface="Wingdings 3"/>
              <a:buNone/>
            </a:pPr>
            <a:r>
              <a:rPr b="1" dirty="0" lang="kk-KZ" smtClean="0"/>
              <a:t>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4000500" y="4456953"/>
            <a:ext cx="2286001" cy="1494366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Жұмабай Қарақат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3б </a:t>
            </a:r>
            <a:r>
              <a:rPr dirty="0" lang="kk-KZ" smtClean="0"/>
              <a:t>сынып оқушысы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 </a:t>
            </a:r>
            <a:r>
              <a:rPr b="1" dirty="0" lang="kk-KZ" smtClean="0"/>
              <a:t>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76388" y="4366546"/>
            <a:ext cx="1819628" cy="188101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Еркіналиұлы</a:t>
            </a:r>
            <a:r>
              <a:rPr b="1" dirty="0" lang="kk-KZ" smtClean="0"/>
              <a:t> Заңғар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3б </a:t>
            </a:r>
            <a:r>
              <a:rPr dirty="0" lang="kk-KZ" smtClean="0"/>
              <a:t>сынып оқушысы </a:t>
            </a:r>
            <a:r>
              <a:rPr b="1" dirty="0" lang="kk-KZ" smtClean="0"/>
              <a:t>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28600"/>
            <a:ext cx="81534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>
                <a:solidFill>
                  <a:srgbClr val="FF0000"/>
                </a:solidFill>
              </a:rPr>
              <a:t>Республикалық«Ақбота» интеллектуалдық марафон олимпиадасында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9176" y="6130907"/>
            <a:ext cx="4346223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ru-RU" smtClean="0">
                <a:solidFill>
                  <a:srgbClr val="002060"/>
                </a:solidFill>
              </a:rPr>
              <a:t>Жетекш</a:t>
            </a:r>
            <a:r>
              <a:rPr b="1" dirty="0" lang="kk-KZ" smtClean="0">
                <a:solidFill>
                  <a:srgbClr val="002060"/>
                </a:solidFill>
              </a:rPr>
              <a:t>ілері: Біләлова Ләззат</a:t>
            </a:r>
            <a:endParaRPr b="1" dirty="0" lang="ru-RU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-63"/>
          <a:stretch/>
        </p:blipFill>
        <p:spPr>
          <a:xfrm>
            <a:off x="1790699" y="827569"/>
            <a:ext cx="5562601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09521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533400" y="4038600"/>
            <a:ext cx="2590800" cy="2209800"/>
          </a:xfrm>
        </p:spPr>
        <p:txBody>
          <a:bodyPr>
            <a:normAutofit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Мансур</a:t>
            </a:r>
            <a:r>
              <a:rPr b="1" dirty="0" lang="kk-KZ" smtClean="0"/>
              <a:t> </a:t>
            </a:r>
            <a:r>
              <a:rPr b="1" dirty="0" err="1" lang="kk-KZ" smtClean="0"/>
              <a:t>Нурислам</a:t>
            </a:r>
            <a:endParaRPr b="1"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3ә </a:t>
            </a:r>
            <a:r>
              <a:rPr dirty="0" lang="kk-KZ" smtClean="0"/>
              <a:t>сынып оқушысы Республикалық«Ақбота» интеллектуалдық марафон олимпиадасында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ІІІ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4114800" y="990600"/>
            <a:ext cx="2971800" cy="2209800"/>
          </a:xfrm>
          <a:prstGeom prst="rect">
            <a:avLst/>
          </a:prstGeom>
        </p:spPr>
        <p:txBody>
          <a:bodyPr bIns="45720" lIns="91440" rIns="91440" rtlCol="0" tIns="45720" vert="horz">
            <a:normAutofit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Есенгелді Нұрқанат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3ә </a:t>
            </a:r>
            <a:r>
              <a:rPr dirty="0" lang="kk-KZ" smtClean="0"/>
              <a:t>сынып оқушысы Республикалық«Ақбота» интеллектуалдық марафон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ІІІ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1900" y="6220178"/>
            <a:ext cx="36576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Жетекшілері:  Қанаева Аягөз</a:t>
            </a:r>
            <a:endParaRPr dirty="0" lang="ru-RU"/>
          </a:p>
        </p:txBody>
      </p:sp>
      <p:sp>
        <p:nvSpPr>
          <p:cNvPr id="5" name="TextBox 4"/>
          <p:cNvSpPr txBox="1"/>
          <p:nvPr/>
        </p:nvSpPr>
        <p:spPr>
          <a:xfrm>
            <a:off x="1295400" y="272534"/>
            <a:ext cx="56388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«Ақбота» интеллектуалды марафон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" r="-45"/>
          <a:stretch/>
        </p:blipFill>
        <p:spPr>
          <a:xfrm>
            <a:off x="4572000" y="3391443"/>
            <a:ext cx="2743200" cy="2637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 r="19"/>
          <a:stretch/>
        </p:blipFill>
        <p:spPr>
          <a:xfrm>
            <a:off x="1104900" y="1026489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6612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066800" y="3440668"/>
            <a:ext cx="2438400" cy="2743200"/>
          </a:xfrm>
        </p:spPr>
        <p:txBody>
          <a:bodyPr>
            <a:normAutofit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Турсинбай</a:t>
            </a:r>
            <a:r>
              <a:rPr b="1" dirty="0" lang="kk-KZ" smtClean="0"/>
              <a:t> Нұрасыл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3г </a:t>
            </a:r>
            <a:r>
              <a:rPr dirty="0" lang="kk-KZ" smtClean="0"/>
              <a:t>сынып оқушысы Республикалық«Ақбота» интеллектуалдық марафон олимпиадасында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ІІІ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5032023" y="800100"/>
            <a:ext cx="2743200" cy="24384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Мусахан</a:t>
            </a:r>
            <a:r>
              <a:rPr b="1" dirty="0" lang="kk-KZ" smtClean="0"/>
              <a:t> Бектемир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3г </a:t>
            </a:r>
            <a:r>
              <a:rPr dirty="0" lang="kk-KZ" smtClean="0"/>
              <a:t>сынып оқушысы Республикалық«Ақбота» интеллектуалдық марафон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ІІІ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6195157"/>
            <a:ext cx="4495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Жетекшілері:  </a:t>
            </a:r>
            <a:r>
              <a:rPr dirty="0" err="1" lang="kk-KZ" smtClean="0"/>
              <a:t>Башарова</a:t>
            </a:r>
            <a:r>
              <a:rPr dirty="0" lang="kk-KZ" smtClean="0"/>
              <a:t> Гүлжан</a:t>
            </a:r>
            <a:endParaRPr dirty="0" lang="ru-RU"/>
          </a:p>
        </p:txBody>
      </p:sp>
      <p:sp>
        <p:nvSpPr>
          <p:cNvPr id="6" name="TextBox 5"/>
          <p:cNvSpPr txBox="1"/>
          <p:nvPr/>
        </p:nvSpPr>
        <p:spPr>
          <a:xfrm>
            <a:off x="1295400" y="272534"/>
            <a:ext cx="56388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«Ақбота» интеллектуалды марафон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 r="-10"/>
          <a:stretch/>
        </p:blipFill>
        <p:spPr>
          <a:xfrm>
            <a:off x="366677" y="800100"/>
            <a:ext cx="44196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" r="-21"/>
          <a:stretch/>
        </p:blipFill>
        <p:spPr>
          <a:xfrm>
            <a:off x="4889394" y="3238500"/>
            <a:ext cx="2794211" cy="25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97839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52400" y="3429000"/>
            <a:ext cx="2895600" cy="3048000"/>
          </a:xfrm>
        </p:spPr>
        <p:txBody>
          <a:bodyPr>
            <a:normAutofit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Халмурат</a:t>
            </a:r>
            <a:r>
              <a:rPr b="1" dirty="0" lang="kk-KZ" smtClean="0"/>
              <a:t> Ерсұлтан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/>
              <a:t>4</a:t>
            </a:r>
            <a:r>
              <a:rPr b="1" dirty="0" lang="kk-KZ" smtClean="0"/>
              <a:t>в </a:t>
            </a:r>
            <a:r>
              <a:rPr dirty="0" lang="kk-KZ" smtClean="0"/>
              <a:t>сынып оқушысы Республикалық«Ақбота» интеллектуалдық марафон олимпиадасында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705100" y="902732"/>
            <a:ext cx="2895600" cy="23622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Тұрғанбек </a:t>
            </a:r>
            <a:r>
              <a:rPr b="1" dirty="0" err="1" lang="kk-KZ" smtClean="0"/>
              <a:t>Ұлжарқын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4в </a:t>
            </a:r>
            <a:r>
              <a:rPr dirty="0" lang="kk-KZ" smtClean="0"/>
              <a:t>сынып оқушысы Республикалық«Ақбота» интеллектуалдық марафон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715000" y="3597969"/>
            <a:ext cx="2895600" cy="25146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Ауельбек</a:t>
            </a:r>
            <a:r>
              <a:rPr b="1" dirty="0" lang="kk-KZ" smtClean="0"/>
              <a:t> </a:t>
            </a:r>
            <a:r>
              <a:rPr b="1" dirty="0" err="1" lang="kk-KZ" smtClean="0"/>
              <a:t>Ақмерей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4в </a:t>
            </a:r>
            <a:r>
              <a:rPr dirty="0" lang="kk-KZ" smtClean="0"/>
              <a:t>сынып оқушысы Республикалық«Ақбота» интеллектуалдық марафон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ІІІ орын </a:t>
            </a:r>
            <a:r>
              <a:rPr dirty="0" lang="kk-KZ" smtClean="0"/>
              <a:t>иеленген.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7922" y="6092738"/>
            <a:ext cx="51054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kk-KZ" smtClean="0">
                <a:solidFill>
                  <a:srgbClr val="002060"/>
                </a:solidFill>
              </a:rPr>
              <a:t>Жетекшілері: Сырымбетова Жанат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2534"/>
            <a:ext cx="56388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«Ақбота» интеллектуалды марафон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-99"/>
          <a:stretch/>
        </p:blipFill>
        <p:spPr>
          <a:xfrm>
            <a:off x="5853994" y="641866"/>
            <a:ext cx="2457450" cy="27646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" r="-1"/>
          <a:stretch/>
        </p:blipFill>
        <p:spPr>
          <a:xfrm>
            <a:off x="2971800" y="3525798"/>
            <a:ext cx="2438400" cy="2257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0" r="-80"/>
          <a:stretch/>
        </p:blipFill>
        <p:spPr>
          <a:xfrm>
            <a:off x="190500" y="919282"/>
            <a:ext cx="2514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фон радуга\14-162-Детские-фотообои-в-Николаев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352800" y="1752600"/>
            <a:ext cx="5486400" cy="1600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 олимпиада жеңімпаздары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G:\АНИМАЦИИ\Школа\0fs08 (10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29718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121433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572000" y="457200"/>
            <a:ext cx="2667000" cy="3200400"/>
          </a:xfrm>
        </p:spPr>
        <p:txBody>
          <a:bodyPr>
            <a:normAutofit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Смайл</a:t>
            </a:r>
            <a:r>
              <a:rPr b="1" dirty="0" lang="kk-KZ" smtClean="0"/>
              <a:t> Ильяс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/>
              <a:t>6</a:t>
            </a:r>
            <a:r>
              <a:rPr b="1" dirty="0" lang="kk-KZ" smtClean="0"/>
              <a:t>ә </a:t>
            </a:r>
            <a:r>
              <a:rPr dirty="0" lang="kk-KZ" smtClean="0"/>
              <a:t>сынып оқушысы Республикалық «</a:t>
            </a:r>
            <a:r>
              <a:rPr dirty="0" err="1" lang="kk-KZ" smtClean="0"/>
              <a:t>Русский</a:t>
            </a:r>
            <a:r>
              <a:rPr dirty="0" lang="kk-KZ" smtClean="0"/>
              <a:t> </a:t>
            </a:r>
            <a:r>
              <a:rPr dirty="0" err="1" lang="kk-KZ" smtClean="0"/>
              <a:t>медвежонок</a:t>
            </a:r>
            <a:r>
              <a:rPr dirty="0" lang="kk-KZ" smtClean="0"/>
              <a:t>» халықаралық  интеллектуалдық байқау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       </a:t>
            </a:r>
            <a:r>
              <a:rPr b="1" dirty="0" lang="kk-KZ" smtClean="0"/>
              <a:t>Қадырова Бота</a:t>
            </a:r>
            <a:endParaRPr b="1" dirty="0" lang="ru-RU" smtClean="0"/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914400" y="3493911"/>
            <a:ext cx="2971800" cy="3048000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Әбу Әсем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8ә </a:t>
            </a:r>
            <a:r>
              <a:rPr dirty="0" lang="kk-KZ" smtClean="0"/>
              <a:t>сынып оқушысы Республикалық«Ақбота» интеллектуалдық марафон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ІІ орын </a:t>
            </a:r>
            <a:r>
              <a:rPr dirty="0" lang="kk-KZ" smtClean="0"/>
              <a:t>иеленген.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       </a:t>
            </a:r>
            <a:r>
              <a:rPr b="1" dirty="0" err="1" lang="kk-KZ" smtClean="0"/>
              <a:t>Абдулгаппарова</a:t>
            </a:r>
            <a:r>
              <a:rPr b="1" dirty="0" lang="kk-KZ" smtClean="0"/>
              <a:t> Алмаш</a:t>
            </a:r>
            <a:endParaRPr b="1" dirty="0"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 r="-24"/>
          <a:stretch/>
        </p:blipFill>
        <p:spPr>
          <a:xfrm>
            <a:off x="4495800" y="3505200"/>
            <a:ext cx="3352800" cy="2724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" r="-68"/>
          <a:stretch/>
        </p:blipFill>
        <p:spPr>
          <a:xfrm>
            <a:off x="1028700" y="378178"/>
            <a:ext cx="29337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53992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5991578" y="3810000"/>
            <a:ext cx="2819400" cy="2667000"/>
          </a:xfrm>
        </p:spPr>
        <p:txBody>
          <a:bodyPr>
            <a:normAutofit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Бердиқұл</a:t>
            </a:r>
            <a:r>
              <a:rPr b="1" dirty="0" lang="kk-KZ" smtClean="0"/>
              <a:t> Мейіржан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/>
              <a:t>5</a:t>
            </a:r>
            <a:r>
              <a:rPr b="1" dirty="0" lang="kk-KZ" smtClean="0"/>
              <a:t>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иеленген.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       </a:t>
            </a:r>
            <a:r>
              <a:rPr b="1" dirty="0" lang="kk-KZ" smtClean="0"/>
              <a:t>Ахетов Нұрлан</a:t>
            </a:r>
            <a:endParaRPr b="1" dirty="0" lang="ru-RU" smtClean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21627" y="3076222"/>
            <a:ext cx="2819400" cy="2667000"/>
          </a:xfrm>
          <a:prstGeom prst="rect">
            <a:avLst/>
          </a:prstGeom>
        </p:spPr>
        <p:txBody>
          <a:bodyPr bIns="45720" lIns="91440" rIns="91440" rtlCol="0" tIns="45720" vert="horz">
            <a:normAutofit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Жұмабай Нұршат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8а </a:t>
            </a:r>
            <a:r>
              <a:rPr dirty="0" lang="kk-KZ" smtClean="0"/>
              <a:t>сынып оқушысы Облыстық«Ақжелкен» лингвистикалық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иеленген.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       </a:t>
            </a:r>
            <a:r>
              <a:rPr b="1" dirty="0" lang="kk-KZ" smtClean="0"/>
              <a:t>Жамбай Жазира</a:t>
            </a:r>
            <a:endParaRPr b="1" dirty="0"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6019800" y="457200"/>
            <a:ext cx="2496461" cy="3124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r="24"/>
          <a:stretch/>
        </p:blipFill>
        <p:spPr>
          <a:xfrm>
            <a:off x="304800" y="762000"/>
            <a:ext cx="2453054" cy="2057400"/>
          </a:xfrm>
          <a:prstGeom prst="rect">
            <a:avLst/>
          </a:prstGeom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3257116" y="762000"/>
            <a:ext cx="2286000" cy="2209800"/>
          </a:xfrm>
          <a:prstGeom prst="rect">
            <a:avLst/>
          </a:prstGeom>
        </p:spPr>
        <p:txBody>
          <a:bodyPr bIns="45720" lIns="91440" rIns="91440" rtlCol="0" tIns="45720" vert="horz">
            <a:normAutofit fontScale="850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Әбу Әсем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8ә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Облыстық «Ақ желкен» байқауында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 </a:t>
            </a:r>
            <a:r>
              <a:rPr dirty="0" err="1" lang="kk-KZ" smtClean="0"/>
              <a:t>Ахетова</a:t>
            </a:r>
            <a:r>
              <a:rPr dirty="0" lang="kk-KZ" smtClean="0"/>
              <a:t> Майра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 r="22"/>
          <a:stretch/>
        </p:blipFill>
        <p:spPr>
          <a:xfrm>
            <a:off x="3064828" y="3429000"/>
            <a:ext cx="257447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8486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876800" y="830343"/>
            <a:ext cx="2362200" cy="2500489"/>
          </a:xfrm>
        </p:spPr>
        <p:txBody>
          <a:bodyPr/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Утеубек</a:t>
            </a:r>
            <a:r>
              <a:rPr b="1" dirty="0" lang="kk-KZ" smtClean="0"/>
              <a:t> </a:t>
            </a:r>
            <a:r>
              <a:rPr b="1" dirty="0" err="1" lang="kk-KZ" smtClean="0"/>
              <a:t>Бақдаулет</a:t>
            </a:r>
            <a:endParaRPr b="1"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7в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иеленген. 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838200" y="3671711"/>
            <a:ext cx="2514600" cy="211948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Дүйсен Сымбат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7а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6019800"/>
            <a:ext cx="54864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Жетекшілері: Айдарбекова </a:t>
            </a:r>
            <a:r>
              <a:rPr dirty="0" err="1" lang="kk-KZ" smtClean="0"/>
              <a:t>Маккамадина</a:t>
            </a:r>
            <a:endParaRPr dirty="0" lang="ru-RU"/>
          </a:p>
        </p:txBody>
      </p:sp>
      <p:sp>
        <p:nvSpPr>
          <p:cNvPr id="5" name="TextBox 4"/>
          <p:cNvSpPr txBox="1"/>
          <p:nvPr/>
        </p:nvSpPr>
        <p:spPr>
          <a:xfrm>
            <a:off x="1295400" y="272534"/>
            <a:ext cx="66294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Облыстық «Алтын ұрпақ» зияткерлік олимпиадасы 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7" r="-83"/>
          <a:stretch/>
        </p:blipFill>
        <p:spPr>
          <a:xfrm>
            <a:off x="1295400" y="740657"/>
            <a:ext cx="3009900" cy="2837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 r="-1"/>
          <a:stretch/>
        </p:blipFill>
        <p:spPr>
          <a:xfrm>
            <a:off x="4724400" y="3354586"/>
            <a:ext cx="327660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20192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04800" y="3352800"/>
            <a:ext cx="2133600" cy="2895600"/>
          </a:xfrm>
        </p:spPr>
        <p:txBody>
          <a:bodyPr/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Роман Аяжан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5ә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иеленген. 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667000" y="892433"/>
            <a:ext cx="2362200" cy="22098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Бұхарбек</a:t>
            </a:r>
            <a:r>
              <a:rPr b="1" dirty="0" lang="kk-KZ" smtClean="0"/>
              <a:t> Ақниет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7г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иеленген. 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5181600" y="3352800"/>
            <a:ext cx="2743200" cy="22860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Егемберген</a:t>
            </a:r>
            <a:r>
              <a:rPr b="1" dirty="0" lang="kk-KZ" smtClean="0"/>
              <a:t> </a:t>
            </a:r>
            <a:r>
              <a:rPr b="1" dirty="0" err="1" lang="kk-KZ" smtClean="0"/>
              <a:t>Нұрдаулет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7г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096000"/>
            <a:ext cx="51816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Жетекшілері: Қалымбетова Ләззат</a:t>
            </a:r>
            <a:endParaRPr dirty="0" lang="ru-RU"/>
          </a:p>
        </p:txBody>
      </p:sp>
      <p:sp>
        <p:nvSpPr>
          <p:cNvPr id="6" name="TextBox 5"/>
          <p:cNvSpPr txBox="1"/>
          <p:nvPr/>
        </p:nvSpPr>
        <p:spPr>
          <a:xfrm>
            <a:off x="1295400" y="272534"/>
            <a:ext cx="66294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Облыстық «Алтын ұрпақ» зияткерлік олимпиадасы 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 r="-56"/>
          <a:stretch/>
        </p:blipFill>
        <p:spPr>
          <a:xfrm>
            <a:off x="338667" y="1140789"/>
            <a:ext cx="2133601" cy="1752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4" r="-43"/>
          <a:stretch/>
        </p:blipFill>
        <p:spPr>
          <a:xfrm>
            <a:off x="2667000" y="3200400"/>
            <a:ext cx="2522622" cy="259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 r="-82"/>
          <a:stretch/>
        </p:blipFill>
        <p:spPr>
          <a:xfrm>
            <a:off x="5562600" y="858049"/>
            <a:ext cx="2743199" cy="24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85535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381000" y="3429000"/>
            <a:ext cx="2895600" cy="2819400"/>
          </a:xfrm>
        </p:spPr>
        <p:txBody>
          <a:bodyPr/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Толебек</a:t>
            </a:r>
            <a:r>
              <a:rPr b="1" dirty="0" lang="kk-KZ" smtClean="0"/>
              <a:t> Сымбат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9д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иеленген.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       </a:t>
            </a:r>
            <a:r>
              <a:rPr b="1" dirty="0" lang="kk-KZ" smtClean="0"/>
              <a:t>Айжанова Ж</a:t>
            </a:r>
            <a:endParaRPr b="1" dirty="0" lang="ru-RU" smtClean="0"/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4419600" y="990600"/>
            <a:ext cx="3048000" cy="28194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Тоқташ</a:t>
            </a:r>
            <a:r>
              <a:rPr b="1" dirty="0" lang="kk-KZ" smtClean="0"/>
              <a:t> </a:t>
            </a:r>
            <a:r>
              <a:rPr b="1" dirty="0" err="1" lang="kk-KZ" smtClean="0"/>
              <a:t>Аружан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8б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иеленген.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       </a:t>
            </a:r>
            <a:r>
              <a:rPr b="1" dirty="0" lang="kk-KZ" smtClean="0"/>
              <a:t>Мырзахметова Б</a:t>
            </a:r>
            <a:endParaRPr b="1" dirty="0"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1295400" y="272534"/>
            <a:ext cx="66294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Облыстық «Алтын ұрпақ» зияткерлік олимпиадасы 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 r="60"/>
          <a:stretch/>
        </p:blipFill>
        <p:spPr>
          <a:xfrm>
            <a:off x="4672189" y="3832578"/>
            <a:ext cx="2971800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" r="-82"/>
          <a:stretch/>
        </p:blipFill>
        <p:spPr>
          <a:xfrm>
            <a:off x="3101622" y="4289778"/>
            <a:ext cx="1447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52535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533400" y="3810000"/>
            <a:ext cx="2265969" cy="2458156"/>
          </a:xfrm>
        </p:spPr>
        <p:txBody>
          <a:bodyPr>
            <a:normAutofit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Молдалы </a:t>
            </a:r>
            <a:r>
              <a:rPr b="1" dirty="0" err="1" lang="kk-KZ" smtClean="0"/>
              <a:t>Жанэра</a:t>
            </a:r>
            <a:endParaRPr b="1"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/>
              <a:t>6</a:t>
            </a:r>
            <a:r>
              <a:rPr b="1" dirty="0" lang="kk-KZ" smtClean="0"/>
              <a:t>ә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" r="29"/>
          <a:stretch/>
        </p:blipFill>
        <p:spPr>
          <a:xfrm>
            <a:off x="533400" y="838200"/>
            <a:ext cx="2274849" cy="2590800"/>
          </a:xfrm>
          <a:prstGeom prst="rect">
            <a:avLst/>
          </a:prstGeom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3276600" y="762000"/>
            <a:ext cx="2514600" cy="22098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Жақыпбай Марал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6ә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6172200"/>
            <a:ext cx="50292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Жетекшілері: </a:t>
            </a:r>
            <a:r>
              <a:rPr dirty="0" err="1" lang="kk-KZ" smtClean="0"/>
              <a:t>Тұрабай</a:t>
            </a:r>
            <a:r>
              <a:rPr dirty="0" lang="kk-KZ" smtClean="0"/>
              <a:t> Құралай</a:t>
            </a:r>
            <a:endParaRPr dirty="0" lang="ru-RU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6632084" y="3429000"/>
            <a:ext cx="2286000" cy="25908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Назарбай Әлихан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6ә </a:t>
            </a:r>
            <a:r>
              <a:rPr dirty="0" lang="kk-KZ" smtClean="0"/>
              <a:t>сынып оқушысы Облыстық«Алтын ұрпақ» зияткерлік олимпиадасында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72534"/>
            <a:ext cx="66294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Облыстық «Алтын ұрпақ» зияткерлік олимпиадасы 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 r="-1"/>
          <a:stretch/>
        </p:blipFill>
        <p:spPr>
          <a:xfrm>
            <a:off x="3316041" y="3124200"/>
            <a:ext cx="2263141" cy="2514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"/>
          <a:stretch/>
        </p:blipFill>
        <p:spPr>
          <a:xfrm>
            <a:off x="6336094" y="838200"/>
            <a:ext cx="1828800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91518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762500" y="898402"/>
            <a:ext cx="2362200" cy="1917890"/>
          </a:xfrm>
        </p:spPr>
        <p:txBody>
          <a:bodyPr>
            <a:normAutofit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Бұхарбек</a:t>
            </a:r>
            <a:r>
              <a:rPr b="1" dirty="0" lang="kk-KZ" smtClean="0"/>
              <a:t> Ақниет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7г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«Ағаштарды қорғау»  </a:t>
            </a:r>
            <a:r>
              <a:rPr dirty="0" lang="kk-KZ"/>
              <a:t>байқауында І </a:t>
            </a:r>
            <a:r>
              <a:rPr dirty="0" lang="kk-KZ" smtClean="0"/>
              <a:t>орын иеленген.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28600"/>
            <a:ext cx="44196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Республикалық «</a:t>
            </a:r>
            <a:r>
              <a:rPr dirty="0" err="1" lang="en-US">
                <a:solidFill>
                  <a:srgbClr val="FF0000"/>
                </a:solidFill>
              </a:rPr>
              <a:t>IntOlimp</a:t>
            </a:r>
            <a:r>
              <a:rPr dirty="0" lang="kk-KZ" smtClean="0">
                <a:solidFill>
                  <a:srgbClr val="FF0000"/>
                </a:solidFill>
              </a:rPr>
              <a:t>» 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685800" y="3608972"/>
            <a:ext cx="2438400" cy="266700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УскенбаевЕлдос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7г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«Өтірік өлең»  байқауында І орын иеленген.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«Қылқалам шебері» байқауында ІІ орын иеленген.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6096000"/>
            <a:ext cx="53340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Жетекшілері:  Қалымбетова Ләззат</a:t>
            </a:r>
            <a:endParaRPr dirty="0"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 r="-70"/>
          <a:stretch/>
        </p:blipFill>
        <p:spPr>
          <a:xfrm>
            <a:off x="1333499" y="892758"/>
            <a:ext cx="2514601" cy="266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 r="-109"/>
          <a:stretch/>
        </p:blipFill>
        <p:spPr>
          <a:xfrm>
            <a:off x="4953000" y="3108295"/>
            <a:ext cx="2438401" cy="26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8624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3214896" y="1101157"/>
            <a:ext cx="2362200" cy="1917890"/>
          </a:xfrm>
        </p:spPr>
        <p:txBody>
          <a:bodyPr>
            <a:normAutofit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Дүйсенбай Сымбат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7а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«Жас ғалым»  </a:t>
            </a:r>
            <a:r>
              <a:rPr dirty="0" lang="kk-KZ"/>
              <a:t>байқауында І </a:t>
            </a:r>
            <a:r>
              <a:rPr dirty="0" lang="kk-KZ" smtClean="0"/>
              <a:t>орын иеленген.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"/>
            <a:ext cx="44958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Республикалық «</a:t>
            </a:r>
            <a:r>
              <a:rPr dirty="0" err="1" lang="en-US">
                <a:solidFill>
                  <a:srgbClr val="FF0000"/>
                </a:solidFill>
              </a:rPr>
              <a:t>IntOlimp</a:t>
            </a:r>
            <a:r>
              <a:rPr dirty="0" lang="kk-KZ" smtClean="0">
                <a:solidFill>
                  <a:srgbClr val="FF0000"/>
                </a:solidFill>
              </a:rPr>
              <a:t>»  байқауын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457200" y="3594290"/>
            <a:ext cx="2133600" cy="212071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Лесбек</a:t>
            </a:r>
            <a:r>
              <a:rPr b="1" dirty="0" lang="kk-KZ" smtClean="0"/>
              <a:t> Луиза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6ж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«Жас ақын»  байқауында ІІ орын иеленген.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6096000"/>
            <a:ext cx="53340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Жетекшілері:  Айдарбекова </a:t>
            </a:r>
            <a:r>
              <a:rPr dirty="0" err="1" lang="kk-KZ" smtClean="0"/>
              <a:t>Маккамадина</a:t>
            </a:r>
            <a:endParaRPr dirty="0" lang="ru-RU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5754511" y="3904706"/>
            <a:ext cx="2362200" cy="1917890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Әмзебатыр</a:t>
            </a:r>
            <a:r>
              <a:rPr b="1" dirty="0" lang="kk-KZ" smtClean="0"/>
              <a:t> </a:t>
            </a:r>
            <a:r>
              <a:rPr b="1" dirty="0" err="1" lang="kk-KZ" smtClean="0"/>
              <a:t>Сапарай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6в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«Ағаштарды қорғау»  байқауында І орын иеленген.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" r="101"/>
          <a:stretch/>
        </p:blipFill>
        <p:spPr>
          <a:xfrm>
            <a:off x="5754511" y="774185"/>
            <a:ext cx="2362200" cy="2978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" r="-21"/>
          <a:stretch/>
        </p:blipFill>
        <p:spPr>
          <a:xfrm>
            <a:off x="3266080" y="3231796"/>
            <a:ext cx="2133600" cy="259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7" r="-83"/>
          <a:stretch/>
        </p:blipFill>
        <p:spPr>
          <a:xfrm>
            <a:off x="440267" y="794266"/>
            <a:ext cx="25053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22838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4876800" y="990600"/>
            <a:ext cx="2362200" cy="1917890"/>
          </a:xfrm>
        </p:spPr>
        <p:txBody>
          <a:bodyPr>
            <a:normAutofit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Жолбарыс Мақсат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10а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«Меркурий»  </a:t>
            </a:r>
            <a:r>
              <a:rPr dirty="0" lang="kk-KZ"/>
              <a:t>байқауында І </a:t>
            </a:r>
            <a:r>
              <a:rPr dirty="0" lang="kk-KZ" smtClean="0"/>
              <a:t>орын иеленген.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28600"/>
            <a:ext cx="47244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Республикалық «</a:t>
            </a:r>
            <a:r>
              <a:rPr dirty="0" err="1" lang="en-US">
                <a:solidFill>
                  <a:srgbClr val="FF0000"/>
                </a:solidFill>
              </a:rPr>
              <a:t>IntOlimp</a:t>
            </a:r>
            <a:r>
              <a:rPr dirty="0" lang="kk-KZ" smtClean="0">
                <a:solidFill>
                  <a:srgbClr val="FF0000"/>
                </a:solidFill>
              </a:rPr>
              <a:t>»  байқауын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447800" y="3701535"/>
            <a:ext cx="2133600" cy="2120710"/>
          </a:xfrm>
          <a:prstGeom prst="rect">
            <a:avLst/>
          </a:prstGeom>
        </p:spPr>
        <p:txBody>
          <a:bodyPr bIns="45720" lIns="91440" rIns="91440" rtlCol="0" tIns="45720" vert="horz">
            <a:normAutofit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Құрбанәлі Аяулым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10а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«Жан құрбым»  байқауында І орын иеленген.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6096000"/>
            <a:ext cx="53340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kk-KZ" smtClean="0">
                <a:solidFill>
                  <a:srgbClr val="002060"/>
                </a:solidFill>
              </a:rPr>
              <a:t>Жетекшілері:  Рүстемова Гүлмира</a:t>
            </a:r>
            <a:endParaRPr b="1" dirty="0" lang="ru-RU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" r="35"/>
          <a:stretch/>
        </p:blipFill>
        <p:spPr>
          <a:xfrm>
            <a:off x="1425222" y="858337"/>
            <a:ext cx="2895600" cy="2895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7" r="1"/>
          <a:stretch/>
        </p:blipFill>
        <p:spPr>
          <a:xfrm>
            <a:off x="4724400" y="3206045"/>
            <a:ext cx="3429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95114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932289" y="1278869"/>
            <a:ext cx="2362200" cy="1917890"/>
          </a:xfrm>
        </p:spPr>
        <p:txBody>
          <a:bodyPr>
            <a:normAutofit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Мансұр Ақжүніс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9в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Қожахметова </a:t>
            </a:r>
            <a:r>
              <a:rPr dirty="0" err="1" lang="kk-KZ" smtClean="0"/>
              <a:t>Азиза</a:t>
            </a:r>
            <a:r>
              <a:rPr dirty="0" lang="kk-KZ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"/>
            <a:ext cx="74676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</a:t>
            </a:r>
            <a:r>
              <a:rPr dirty="0" err="1" lang="kk-KZ" smtClean="0">
                <a:solidFill>
                  <a:srgbClr val="FF0000"/>
                </a:solidFill>
              </a:rPr>
              <a:t>Кенгуру-лингвист</a:t>
            </a:r>
            <a:r>
              <a:rPr dirty="0" lang="kk-KZ" smtClean="0">
                <a:solidFill>
                  <a:srgbClr val="FF0000"/>
                </a:solidFill>
              </a:rPr>
              <a:t>» 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04800" y="3860990"/>
            <a:ext cx="2133600" cy="2120710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Жаббар Ажар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11Ә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err="1" lang="kk-KZ" smtClean="0"/>
              <a:t>Алсеитова</a:t>
            </a:r>
            <a:r>
              <a:rPr dirty="0" lang="kk-KZ" smtClean="0"/>
              <a:t> Жанар 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5410200" y="3962400"/>
            <a:ext cx="2362200" cy="1917890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Тұрсынбай Салтанат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6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Керімбекова Әлия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" r="110"/>
          <a:stretch/>
        </p:blipFill>
        <p:spPr>
          <a:xfrm>
            <a:off x="5257800" y="685800"/>
            <a:ext cx="2743200" cy="3004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>
          <a:xfrm>
            <a:off x="457200" y="1215168"/>
            <a:ext cx="2475089" cy="2475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2" r="87"/>
          <a:stretch/>
        </p:blipFill>
        <p:spPr>
          <a:xfrm>
            <a:off x="2830689" y="3690257"/>
            <a:ext cx="2427111" cy="25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09331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324225" y="751417"/>
            <a:ext cx="2705100" cy="2971800"/>
          </a:xfrm>
        </p:spPr>
        <p:txBody>
          <a:bodyPr>
            <a:norm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>
                <a:solidFill>
                  <a:srgbClr val="0000FF"/>
                </a:solidFill>
              </a:rPr>
              <a:t>   </a:t>
            </a:r>
            <a:r>
              <a:rPr b="1" dirty="0" lang="kk-KZ" smtClean="0">
                <a:solidFill>
                  <a:srgbClr val="0000FF"/>
                </a:solidFill>
              </a:rPr>
              <a:t>Қыдырбай </a:t>
            </a:r>
            <a:r>
              <a:rPr b="1" dirty="0" err="1" lang="kk-KZ" smtClean="0">
                <a:solidFill>
                  <a:srgbClr val="0000FF"/>
                </a:solidFill>
              </a:rPr>
              <a:t>Айкерім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11б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қазақ тілі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пәнінен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аудандық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пән олипиадасында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Насрединова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Фарида</a:t>
            </a:r>
            <a:endParaRPr dirty="0" lang="ru-RU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04800" y="3865034"/>
            <a:ext cx="2667000" cy="2459566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-274320" marL="274320"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>
                <a:solidFill>
                  <a:srgbClr val="0000FF"/>
                </a:solidFill>
              </a:rPr>
              <a:t> 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Мұсабекова Ақерке</a:t>
            </a:r>
          </a:p>
          <a:p>
            <a:pPr fontAlgn="auto" indent="-274320" marL="274320"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 ә сынып оқушысы</a:t>
            </a:r>
          </a:p>
          <a:p>
            <a:pPr fontAlgn="auto" indent="-274320" marL="274320"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орыс тілі пәнінен аудандық пән </a:t>
            </a:r>
            <a:r>
              <a:rPr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олипиадасында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fontAlgn="auto" indent="-274320" marL="274320"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ІІ орын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fontAlgn="auto" indent="-274320" marL="274320"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жетекшісі: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Сапарова   </a:t>
            </a:r>
          </a:p>
          <a:p>
            <a:pPr fontAlgn="auto" indent="-274320" marL="274320"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          Мақпал</a:t>
            </a:r>
            <a:endParaRPr dirty="0" lang="ru-RU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799" y="228600"/>
            <a:ext cx="801131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Аудандық 2018-2019 оқу жылында пән олимпиадасының жеңімпаздары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0" r="19"/>
          <a:stretch/>
        </p:blipFill>
        <p:spPr>
          <a:xfrm>
            <a:off x="3324225" y="3865034"/>
            <a:ext cx="2438400" cy="236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" r="-23"/>
          <a:stretch/>
        </p:blipFill>
        <p:spPr>
          <a:xfrm>
            <a:off x="533400" y="626533"/>
            <a:ext cx="2538413" cy="304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>
          <a:xfrm>
            <a:off x="6238081" y="806203"/>
            <a:ext cx="2459038" cy="30179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14280" y="3907369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Есіркеп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Азиза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аудандық пән олимпиадасында информатика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пәнінен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Абдраханов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Нұрболат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667000" y="4075099"/>
            <a:ext cx="2362200" cy="1917890"/>
          </a:xfrm>
        </p:spPr>
        <p:txBody>
          <a:bodyPr>
            <a:normAutofit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Алтай </a:t>
            </a:r>
            <a:r>
              <a:rPr b="1" dirty="0" err="1" lang="kk-KZ" smtClean="0"/>
              <a:t>Бекасыл</a:t>
            </a:r>
            <a:endParaRPr b="1"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4ә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indent="0" marL="107950">
              <a:buNone/>
            </a:pPr>
            <a:r>
              <a:rPr dirty="0" lang="kk-KZ" smtClean="0"/>
              <a:t>Жетекшісі: </a:t>
            </a:r>
            <a:r>
              <a:rPr dirty="0" err="1" lang="kk-KZ"/>
              <a:t>Бижанова</a:t>
            </a:r>
            <a:r>
              <a:rPr dirty="0" lang="kk-KZ"/>
              <a:t> Кәмшат</a:t>
            </a:r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3" name="TextBox 2"/>
          <p:cNvSpPr txBox="1"/>
          <p:nvPr/>
        </p:nvSpPr>
        <p:spPr>
          <a:xfrm>
            <a:off x="1371600" y="228600"/>
            <a:ext cx="74676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</a:t>
            </a:r>
            <a:r>
              <a:rPr dirty="0" err="1" lang="kk-KZ" smtClean="0">
                <a:solidFill>
                  <a:srgbClr val="FF0000"/>
                </a:solidFill>
              </a:rPr>
              <a:t>Кенгуру-лингвист</a:t>
            </a:r>
            <a:r>
              <a:rPr dirty="0" lang="kk-KZ" smtClean="0">
                <a:solidFill>
                  <a:srgbClr val="FF0000"/>
                </a:solidFill>
              </a:rPr>
              <a:t>» 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04800" y="3860990"/>
            <a:ext cx="2133600" cy="2120710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2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Жетибекова</a:t>
            </a:r>
            <a:r>
              <a:rPr b="1" dirty="0" lang="kk-KZ" smtClean="0"/>
              <a:t> </a:t>
            </a:r>
            <a:r>
              <a:rPr b="1" dirty="0" err="1" lang="kk-KZ" smtClean="0"/>
              <a:t>Анель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4б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err="1" lang="kk-KZ" smtClean="0"/>
              <a:t>Бижанова</a:t>
            </a:r>
            <a:r>
              <a:rPr dirty="0" lang="kk-KZ" smtClean="0"/>
              <a:t> Кәмшат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5410200" y="3962400"/>
            <a:ext cx="2362200" cy="1917890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Умирбекова</a:t>
            </a:r>
            <a:r>
              <a:rPr b="1" dirty="0" lang="kk-KZ" smtClean="0"/>
              <a:t> Диана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4а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Баратова Арайлым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" r="50"/>
          <a:stretch/>
        </p:blipFill>
        <p:spPr>
          <a:xfrm>
            <a:off x="5413022" y="984766"/>
            <a:ext cx="2362200" cy="2590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4" r="-107"/>
          <a:stretch/>
        </p:blipFill>
        <p:spPr>
          <a:xfrm>
            <a:off x="1388533" y="769859"/>
            <a:ext cx="2743200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9159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171700" y="4046605"/>
            <a:ext cx="2046111" cy="1917890"/>
          </a:xfrm>
        </p:spPr>
        <p:txBody>
          <a:bodyPr>
            <a:normAutofit fontScale="85000"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Қожабекова </a:t>
            </a:r>
            <a:r>
              <a:rPr b="1" dirty="0" err="1" lang="kk-KZ" smtClean="0"/>
              <a:t>Назерке</a:t>
            </a:r>
            <a:endParaRPr b="1"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7г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indent="0" marL="107950">
              <a:buNone/>
            </a:pPr>
            <a:r>
              <a:rPr dirty="0" lang="kk-KZ" smtClean="0"/>
              <a:t>Жетекшісі: Манаш Ләззат</a:t>
            </a:r>
            <a:endParaRPr dirty="0" lang="kk-KZ"/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3" name="TextBox 2"/>
          <p:cNvSpPr txBox="1"/>
          <p:nvPr/>
        </p:nvSpPr>
        <p:spPr>
          <a:xfrm>
            <a:off x="1371600" y="228600"/>
            <a:ext cx="74676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</a:t>
            </a:r>
            <a:r>
              <a:rPr dirty="0" lang="en-US" smtClean="0">
                <a:solidFill>
                  <a:srgbClr val="FF0000"/>
                </a:solidFill>
              </a:rPr>
              <a:t>British </a:t>
            </a:r>
            <a:r>
              <a:rPr dirty="0" err="1" lang="en-US" smtClean="0">
                <a:solidFill>
                  <a:srgbClr val="FF0000"/>
                </a:solidFill>
              </a:rPr>
              <a:t>bulgog</a:t>
            </a:r>
            <a:r>
              <a:rPr dirty="0" lang="kk-KZ" smtClean="0">
                <a:solidFill>
                  <a:srgbClr val="FF0000"/>
                </a:solidFill>
              </a:rPr>
              <a:t>» 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228600" y="4046605"/>
            <a:ext cx="2133600" cy="2120710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2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Кенесбаева</a:t>
            </a:r>
            <a:r>
              <a:rPr b="1" dirty="0" lang="kk-KZ" smtClean="0"/>
              <a:t> Нұрай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7г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Манаш Ләззат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6705600" y="4046605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 fontScale="850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Ерланқызы </a:t>
            </a:r>
            <a:r>
              <a:rPr b="1" dirty="0" err="1" lang="kk-KZ" smtClean="0"/>
              <a:t>Аружан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9б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</a:t>
            </a:r>
          </a:p>
          <a:p>
            <a:pPr fontAlgn="auto" indent="0" marL="107950">
              <a:buFont charset="2" typeface="Wingdings 3"/>
              <a:buNone/>
            </a:pPr>
            <a:r>
              <a:rPr dirty="0" lang="kk-KZ" smtClean="0"/>
              <a:t>Жетекшісі: Қожахметова </a:t>
            </a:r>
            <a:r>
              <a:rPr dirty="0" err="1" lang="kk-KZ" smtClean="0"/>
              <a:t>Азиза</a:t>
            </a:r>
            <a:endParaRPr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177426" y="1202919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 fontScale="850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Роман Данияр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8а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</a:t>
            </a:r>
          </a:p>
          <a:p>
            <a:pPr fontAlgn="auto" indent="0" marL="107950">
              <a:buFont charset="2" typeface="Wingdings 3"/>
              <a:buNone/>
            </a:pPr>
            <a:r>
              <a:rPr dirty="0" lang="kk-KZ" smtClean="0"/>
              <a:t>Жетекшісі: </a:t>
            </a:r>
            <a:r>
              <a:rPr dirty="0" err="1" lang="kk-KZ" smtClean="0"/>
              <a:t>Алсеитова</a:t>
            </a:r>
            <a:r>
              <a:rPr dirty="0" lang="kk-KZ" smtClean="0"/>
              <a:t> Жанар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r="-43"/>
          <a:stretch/>
        </p:blipFill>
        <p:spPr>
          <a:xfrm>
            <a:off x="304800" y="973667"/>
            <a:ext cx="3733800" cy="2623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" r="130"/>
          <a:stretch/>
        </p:blipFill>
        <p:spPr>
          <a:xfrm>
            <a:off x="6226359" y="821405"/>
            <a:ext cx="2525352" cy="26188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2" r="-122"/>
          <a:stretch/>
        </p:blipFill>
        <p:spPr>
          <a:xfrm>
            <a:off x="4251678" y="3821803"/>
            <a:ext cx="2312811" cy="231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3476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452511" y="1479793"/>
            <a:ext cx="2046111" cy="1917890"/>
          </a:xfrm>
        </p:spPr>
        <p:txBody>
          <a:bodyPr>
            <a:normAutofit fontScale="92500"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Тұрсынбай Түймебай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9в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иеленген</a:t>
            </a:r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3" name="TextBox 2"/>
          <p:cNvSpPr txBox="1"/>
          <p:nvPr/>
        </p:nvSpPr>
        <p:spPr>
          <a:xfrm>
            <a:off x="2270477" y="190500"/>
            <a:ext cx="4953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</a:t>
            </a:r>
            <a:r>
              <a:rPr dirty="0" err="1" lang="kk-KZ" smtClean="0">
                <a:solidFill>
                  <a:srgbClr val="FF0000"/>
                </a:solidFill>
              </a:rPr>
              <a:t>Золотое</a:t>
            </a:r>
            <a:r>
              <a:rPr dirty="0" lang="kk-KZ" smtClean="0">
                <a:solidFill>
                  <a:srgbClr val="FF0000"/>
                </a:solidFill>
              </a:rPr>
              <a:t> </a:t>
            </a:r>
            <a:r>
              <a:rPr dirty="0" err="1" lang="kk-KZ" smtClean="0">
                <a:solidFill>
                  <a:srgbClr val="FF0000"/>
                </a:solidFill>
              </a:rPr>
              <a:t>руно</a:t>
            </a:r>
            <a:r>
              <a:rPr dirty="0" lang="kk-KZ" smtClean="0">
                <a:solidFill>
                  <a:srgbClr val="FF0000"/>
                </a:solidFill>
              </a:rPr>
              <a:t>»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04422" y="4012738"/>
            <a:ext cx="2133600" cy="212071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/>
              <a:t>А</a:t>
            </a:r>
            <a:r>
              <a:rPr b="1" dirty="0" lang="kk-KZ" smtClean="0"/>
              <a:t>қжол Сандуғаш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10ә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298245" y="3855426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Омарова Айнұр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10б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618111" y="1437216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Үсен Гүлбану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10ә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2" name="TextBox 1"/>
          <p:cNvSpPr txBox="1"/>
          <p:nvPr/>
        </p:nvSpPr>
        <p:spPr>
          <a:xfrm>
            <a:off x="3733800" y="6183053"/>
            <a:ext cx="411056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Жетекшісі: </a:t>
            </a:r>
            <a:r>
              <a:rPr dirty="0" err="1" lang="kk-KZ" smtClean="0"/>
              <a:t>Тажимуратова</a:t>
            </a:r>
            <a:r>
              <a:rPr dirty="0" lang="kk-KZ" smtClean="0"/>
              <a:t> Шолпан</a:t>
            </a:r>
            <a:endParaRPr dirty="0"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" r="-20"/>
          <a:stretch/>
        </p:blipFill>
        <p:spPr>
          <a:xfrm>
            <a:off x="4298245" y="1066384"/>
            <a:ext cx="2209800" cy="22887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" r="-22"/>
          <a:stretch/>
        </p:blipFill>
        <p:spPr>
          <a:xfrm>
            <a:off x="6618111" y="3491658"/>
            <a:ext cx="2133600" cy="2133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" r="177"/>
          <a:stretch/>
        </p:blipFill>
        <p:spPr>
          <a:xfrm>
            <a:off x="2077607" y="3827753"/>
            <a:ext cx="2220638" cy="21352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" r="-111"/>
          <a:stretch/>
        </p:blipFill>
        <p:spPr>
          <a:xfrm>
            <a:off x="183445" y="1118690"/>
            <a:ext cx="2286000" cy="25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50463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525889" y="1066800"/>
            <a:ext cx="2046111" cy="1917890"/>
          </a:xfrm>
        </p:spPr>
        <p:txBody>
          <a:bodyPr>
            <a:normAutofit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Ашимова</a:t>
            </a:r>
            <a:r>
              <a:rPr b="1" dirty="0" lang="kk-KZ" smtClean="0"/>
              <a:t> Мадина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10б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3" name="TextBox 2"/>
          <p:cNvSpPr txBox="1"/>
          <p:nvPr/>
        </p:nvSpPr>
        <p:spPr>
          <a:xfrm>
            <a:off x="2270477" y="190500"/>
            <a:ext cx="4953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</a:t>
            </a:r>
            <a:r>
              <a:rPr dirty="0" err="1" lang="kk-KZ" smtClean="0">
                <a:solidFill>
                  <a:srgbClr val="FF0000"/>
                </a:solidFill>
              </a:rPr>
              <a:t>Золотое</a:t>
            </a:r>
            <a:r>
              <a:rPr dirty="0" lang="kk-KZ" smtClean="0">
                <a:solidFill>
                  <a:srgbClr val="FF0000"/>
                </a:solidFill>
              </a:rPr>
              <a:t> </a:t>
            </a:r>
            <a:r>
              <a:rPr dirty="0" err="1" lang="kk-KZ" smtClean="0">
                <a:solidFill>
                  <a:srgbClr val="FF0000"/>
                </a:solidFill>
              </a:rPr>
              <a:t>руно</a:t>
            </a:r>
            <a:r>
              <a:rPr dirty="0" lang="kk-KZ" smtClean="0">
                <a:solidFill>
                  <a:srgbClr val="FF0000"/>
                </a:solidFill>
              </a:rPr>
              <a:t>»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04422" y="4012738"/>
            <a:ext cx="2133600" cy="212071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Жамалхан Дархан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10а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иеленген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3886200" y="4215558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Қожан</a:t>
            </a:r>
            <a:r>
              <a:rPr b="1" dirty="0" lang="kk-KZ" smtClean="0"/>
              <a:t> Маржан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9в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2" name="TextBox 1"/>
          <p:cNvSpPr txBox="1"/>
          <p:nvPr/>
        </p:nvSpPr>
        <p:spPr>
          <a:xfrm>
            <a:off x="3112911" y="6150381"/>
            <a:ext cx="56388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Жетекшісі: Сапарова Мақпал</a:t>
            </a:r>
            <a:endParaRPr dirty="0"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 r="129"/>
          <a:stretch/>
        </p:blipFill>
        <p:spPr>
          <a:xfrm>
            <a:off x="1492510" y="3920771"/>
            <a:ext cx="2393690" cy="2090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r="52"/>
          <a:stretch/>
        </p:blipFill>
        <p:spPr>
          <a:xfrm>
            <a:off x="144420" y="597392"/>
            <a:ext cx="2392758" cy="2757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6" r="58"/>
          <a:stretch/>
        </p:blipFill>
        <p:spPr>
          <a:xfrm>
            <a:off x="4645378" y="712251"/>
            <a:ext cx="2220793" cy="2411949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6705600" y="1066800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Базарбай Мөлдір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9в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8" r="-58"/>
          <a:stretch/>
        </p:blipFill>
        <p:spPr>
          <a:xfrm>
            <a:off x="5740251" y="3716092"/>
            <a:ext cx="2514601" cy="24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37577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235198" y="2864731"/>
            <a:ext cx="2046111" cy="1917890"/>
          </a:xfrm>
        </p:spPr>
        <p:txBody>
          <a:bodyPr>
            <a:normAutofit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Мұсабекова Ақерке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10ә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3" name="TextBox 2"/>
          <p:cNvSpPr txBox="1"/>
          <p:nvPr/>
        </p:nvSpPr>
        <p:spPr>
          <a:xfrm>
            <a:off x="2270477" y="190500"/>
            <a:ext cx="4953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</a:t>
            </a:r>
            <a:r>
              <a:rPr dirty="0" err="1" lang="kk-KZ" smtClean="0">
                <a:solidFill>
                  <a:srgbClr val="FF0000"/>
                </a:solidFill>
              </a:rPr>
              <a:t>Золотое</a:t>
            </a:r>
            <a:r>
              <a:rPr dirty="0" lang="kk-KZ" smtClean="0">
                <a:solidFill>
                  <a:srgbClr val="FF0000"/>
                </a:solidFill>
              </a:rPr>
              <a:t> </a:t>
            </a:r>
            <a:r>
              <a:rPr dirty="0" err="1" lang="kk-KZ" smtClean="0">
                <a:solidFill>
                  <a:srgbClr val="FF0000"/>
                </a:solidFill>
              </a:rPr>
              <a:t>руно</a:t>
            </a:r>
            <a:r>
              <a:rPr dirty="0" lang="kk-KZ" smtClean="0">
                <a:solidFill>
                  <a:srgbClr val="FF0000"/>
                </a:solidFill>
              </a:rPr>
              <a:t>»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292808" y="2971800"/>
            <a:ext cx="1763886" cy="2468518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err="1" lang="kk-KZ" smtClean="0" sz="1600"/>
              <a:t>Бакирова</a:t>
            </a:r>
            <a:r>
              <a:rPr dirty="0" lang="kk-KZ" smtClean="0" sz="1600"/>
              <a:t>  Ұлжан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 sz="1600"/>
              <a:t>9б 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 sz="1600"/>
              <a:t>І орын 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 sz="1600"/>
              <a:t>Жетекшісі:  Ержан Ғазиза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380087" y="3685107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Амандық Диана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11ә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fontAlgn="auto" indent="0" marL="107950">
              <a:buNone/>
            </a:pPr>
            <a:r>
              <a:rPr dirty="0" lang="kk-KZ"/>
              <a:t>Жетекшісі: </a:t>
            </a:r>
            <a:r>
              <a:rPr dirty="0" err="1" lang="kk-KZ" smtClean="0"/>
              <a:t>Тоқшабай</a:t>
            </a:r>
            <a:r>
              <a:rPr dirty="0" lang="kk-KZ" smtClean="0"/>
              <a:t> Бағдат</a:t>
            </a:r>
            <a:endParaRPr dirty="0" lang="kk-KZ"/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576276" y="2276880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 fontScale="850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Серікбай </a:t>
            </a:r>
            <a:r>
              <a:rPr b="1" dirty="0" err="1" lang="kk-KZ" smtClean="0"/>
              <a:t>Қалдыгүл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8б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 орын иеленген</a:t>
            </a:r>
          </a:p>
          <a:p>
            <a:pPr fontAlgn="auto" indent="0" marL="107950">
              <a:buNone/>
            </a:pPr>
            <a:r>
              <a:rPr dirty="0" lang="kk-KZ"/>
              <a:t>Жетекшісі: </a:t>
            </a:r>
            <a:r>
              <a:rPr dirty="0" err="1" lang="kk-KZ" smtClean="0"/>
              <a:t>Бөрібек</a:t>
            </a:r>
            <a:r>
              <a:rPr dirty="0" lang="kk-KZ" smtClean="0"/>
              <a:t> </a:t>
            </a:r>
            <a:r>
              <a:rPr dirty="0" err="1" lang="kk-KZ" smtClean="0"/>
              <a:t>Гүлбана</a:t>
            </a:r>
            <a:endParaRPr dirty="0" lang="kk-KZ"/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9" r="37"/>
          <a:stretch/>
        </p:blipFill>
        <p:spPr>
          <a:xfrm>
            <a:off x="4188176" y="1039445"/>
            <a:ext cx="2238022" cy="2441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" r="93"/>
          <a:stretch/>
        </p:blipFill>
        <p:spPr>
          <a:xfrm>
            <a:off x="1881712" y="4643987"/>
            <a:ext cx="2362201" cy="2173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5" r="44"/>
          <a:stretch/>
        </p:blipFill>
        <p:spPr>
          <a:xfrm>
            <a:off x="6524976" y="4206059"/>
            <a:ext cx="2463801" cy="19710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7" r="44"/>
          <a:stretch/>
        </p:blipFill>
        <p:spPr>
          <a:xfrm>
            <a:off x="457200" y="963881"/>
            <a:ext cx="2245213" cy="18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10760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3352800" y="1230204"/>
            <a:ext cx="2046111" cy="1917890"/>
          </a:xfrm>
        </p:spPr>
        <p:txBody>
          <a:bodyPr>
            <a:normAutofit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Мансұр Мұқағали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8в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</a:t>
            </a:r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3" name="TextBox 2"/>
          <p:cNvSpPr txBox="1"/>
          <p:nvPr/>
        </p:nvSpPr>
        <p:spPr>
          <a:xfrm>
            <a:off x="2270477" y="190500"/>
            <a:ext cx="4953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</a:t>
            </a:r>
            <a:r>
              <a:rPr dirty="0" err="1" lang="kk-KZ" smtClean="0">
                <a:solidFill>
                  <a:srgbClr val="FF0000"/>
                </a:solidFill>
              </a:rPr>
              <a:t>Золотое</a:t>
            </a:r>
            <a:r>
              <a:rPr dirty="0" lang="kk-KZ" smtClean="0">
                <a:solidFill>
                  <a:srgbClr val="FF0000"/>
                </a:solidFill>
              </a:rPr>
              <a:t> </a:t>
            </a:r>
            <a:r>
              <a:rPr dirty="0" err="1" lang="kk-KZ" smtClean="0">
                <a:solidFill>
                  <a:srgbClr val="FF0000"/>
                </a:solidFill>
              </a:rPr>
              <a:t>руно</a:t>
            </a:r>
            <a:r>
              <a:rPr dirty="0" lang="kk-KZ" smtClean="0">
                <a:solidFill>
                  <a:srgbClr val="FF0000"/>
                </a:solidFill>
              </a:rPr>
              <a:t>»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04422" y="4012738"/>
            <a:ext cx="2133600" cy="212071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Пазылбек Мөлдір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8е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638800" y="3886200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Жеңіс </a:t>
            </a:r>
            <a:r>
              <a:rPr b="1" dirty="0" err="1" lang="kk-KZ" smtClean="0"/>
              <a:t>Айару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8в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9" name="TextBox 8"/>
          <p:cNvSpPr txBox="1"/>
          <p:nvPr/>
        </p:nvSpPr>
        <p:spPr>
          <a:xfrm>
            <a:off x="4715933" y="5948782"/>
            <a:ext cx="328788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Жетекшісі: </a:t>
            </a:r>
            <a:r>
              <a:rPr dirty="0" err="1" lang="kk-KZ" smtClean="0"/>
              <a:t>Әріпжанова</a:t>
            </a:r>
            <a:r>
              <a:rPr dirty="0" lang="kk-KZ" smtClean="0"/>
              <a:t> Алма</a:t>
            </a:r>
            <a:endParaRPr dirty="0"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 r="93"/>
          <a:stretch/>
        </p:blipFill>
        <p:spPr>
          <a:xfrm>
            <a:off x="304800" y="1022160"/>
            <a:ext cx="2887133" cy="2362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" r="-58"/>
          <a:stretch/>
        </p:blipFill>
        <p:spPr>
          <a:xfrm>
            <a:off x="5542845" y="1151182"/>
            <a:ext cx="2938392" cy="22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59390"/>
      </p:ext>
    </p:extLst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5334000" y="1080301"/>
            <a:ext cx="2057400" cy="2133600"/>
          </a:xfrm>
        </p:spPr>
        <p:txBody>
          <a:bodyPr>
            <a:normAutofit fontScale="92500" lnSpcReduction="2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Изтұрған</a:t>
            </a:r>
            <a:r>
              <a:rPr b="1" dirty="0" lang="kk-KZ" smtClean="0"/>
              <a:t> </a:t>
            </a:r>
            <a:r>
              <a:rPr b="1" dirty="0" err="1" lang="kk-KZ" smtClean="0"/>
              <a:t>Маханбет</a:t>
            </a:r>
            <a:endParaRPr b="1"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7а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indent="0" marL="107950">
              <a:buNone/>
            </a:pPr>
            <a:r>
              <a:rPr dirty="0" lang="kk-KZ"/>
              <a:t>Жетекшісі: Айдарбекова </a:t>
            </a:r>
            <a:r>
              <a:rPr dirty="0" err="1" lang="kk-KZ"/>
              <a:t>Маккамадина</a:t>
            </a:r>
            <a:endParaRPr dirty="0" lang="kk-KZ"/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3" name="TextBox 2"/>
          <p:cNvSpPr txBox="1"/>
          <p:nvPr/>
        </p:nvSpPr>
        <p:spPr>
          <a:xfrm>
            <a:off x="2226733" y="152400"/>
            <a:ext cx="469053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</a:t>
            </a:r>
            <a:r>
              <a:rPr dirty="0" err="1" lang="kk-KZ" smtClean="0">
                <a:solidFill>
                  <a:srgbClr val="FF0000"/>
                </a:solidFill>
              </a:rPr>
              <a:t>Золотое</a:t>
            </a:r>
            <a:r>
              <a:rPr dirty="0" lang="kk-KZ" smtClean="0">
                <a:solidFill>
                  <a:srgbClr val="FF0000"/>
                </a:solidFill>
              </a:rPr>
              <a:t> </a:t>
            </a:r>
            <a:r>
              <a:rPr dirty="0" err="1" lang="kk-KZ" smtClean="0">
                <a:solidFill>
                  <a:srgbClr val="FF0000"/>
                </a:solidFill>
              </a:rPr>
              <a:t>руно</a:t>
            </a:r>
            <a:r>
              <a:rPr dirty="0" lang="kk-KZ" smtClean="0">
                <a:solidFill>
                  <a:srgbClr val="FF0000"/>
                </a:solidFill>
              </a:rPr>
              <a:t>»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600200" y="3886200"/>
            <a:ext cx="2166055" cy="2616662"/>
          </a:xfrm>
          <a:prstGeom prst="rect">
            <a:avLst/>
          </a:prstGeom>
        </p:spPr>
        <p:txBody>
          <a:bodyPr bIns="45720" lIns="91440" rIns="91440" rtlCol="0" tIns="45720" vert="horz">
            <a:normAutofit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Амиркул</a:t>
            </a:r>
            <a:r>
              <a:rPr b="1" dirty="0" lang="kk-KZ" smtClean="0"/>
              <a:t> Жанғали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7а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Айдарбекова </a:t>
            </a:r>
            <a:r>
              <a:rPr dirty="0" err="1" lang="kk-KZ" smtClean="0"/>
              <a:t>Маккамадина</a:t>
            </a:r>
            <a:endParaRPr dirty="0" lang="kk-KZ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" r="34"/>
          <a:stretch/>
        </p:blipFill>
        <p:spPr>
          <a:xfrm>
            <a:off x="1219201" y="778038"/>
            <a:ext cx="30480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 r="-14"/>
          <a:stretch/>
        </p:blipFill>
        <p:spPr>
          <a:xfrm>
            <a:off x="4724400" y="3376890"/>
            <a:ext cx="3200400" cy="31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4308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3048000" y="990600"/>
            <a:ext cx="2046111" cy="1917890"/>
          </a:xfrm>
        </p:spPr>
        <p:txBody>
          <a:bodyPr>
            <a:normAutofit lnSpcReduction="1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Оразымбет Мерей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/>
              <a:t>6</a:t>
            </a:r>
            <a:r>
              <a:rPr b="1" dirty="0" lang="kk-KZ" smtClean="0"/>
              <a:t> </a:t>
            </a:r>
            <a:r>
              <a:rPr dirty="0" lang="kk-KZ" smtClean="0"/>
              <a:t>сынып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</a:t>
            </a:r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3" name="TextBox 2"/>
          <p:cNvSpPr txBox="1"/>
          <p:nvPr/>
        </p:nvSpPr>
        <p:spPr>
          <a:xfrm>
            <a:off x="2270477" y="190500"/>
            <a:ext cx="4953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</a:t>
            </a:r>
            <a:r>
              <a:rPr dirty="0" err="1" lang="kk-KZ" smtClean="0">
                <a:solidFill>
                  <a:srgbClr val="FF0000"/>
                </a:solidFill>
              </a:rPr>
              <a:t>Золотое</a:t>
            </a:r>
            <a:r>
              <a:rPr dirty="0" lang="kk-KZ" smtClean="0">
                <a:solidFill>
                  <a:srgbClr val="FF0000"/>
                </a:solidFill>
              </a:rPr>
              <a:t> </a:t>
            </a:r>
            <a:r>
              <a:rPr dirty="0" err="1" lang="kk-KZ" smtClean="0">
                <a:solidFill>
                  <a:srgbClr val="FF0000"/>
                </a:solidFill>
              </a:rPr>
              <a:t>руно</a:t>
            </a:r>
            <a:r>
              <a:rPr dirty="0" lang="kk-KZ" smtClean="0">
                <a:solidFill>
                  <a:srgbClr val="FF0000"/>
                </a:solidFill>
              </a:rPr>
              <a:t>»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04422" y="4012738"/>
            <a:ext cx="2133600" cy="212071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Лесбек</a:t>
            </a:r>
            <a:r>
              <a:rPr b="1" dirty="0" lang="kk-KZ" smtClean="0"/>
              <a:t> Луиза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/>
              <a:t>6</a:t>
            </a:r>
            <a:r>
              <a:rPr b="1" dirty="0" lang="kk-KZ" smtClean="0"/>
              <a:t>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858932" y="3636812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Жеңіс </a:t>
            </a:r>
            <a:r>
              <a:rPr b="1" dirty="0" err="1" lang="kk-KZ" smtClean="0"/>
              <a:t>Ақтаңым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6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ІІІ орын иеленген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9" name="TextBox 8"/>
          <p:cNvSpPr txBox="1"/>
          <p:nvPr/>
        </p:nvSpPr>
        <p:spPr>
          <a:xfrm>
            <a:off x="4876800" y="6096568"/>
            <a:ext cx="3287889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/>
              <a:t>Жетекшісі: </a:t>
            </a:r>
            <a:r>
              <a:rPr dirty="0" err="1" lang="kk-KZ" smtClean="0"/>
              <a:t>Тұрабай</a:t>
            </a:r>
            <a:r>
              <a:rPr dirty="0" lang="kk-KZ" smtClean="0"/>
              <a:t> Құралай</a:t>
            </a:r>
            <a:endParaRPr dirty="0"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 r="-24"/>
          <a:stretch/>
        </p:blipFill>
        <p:spPr>
          <a:xfrm>
            <a:off x="2874433" y="3409244"/>
            <a:ext cx="2393244" cy="2617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" r="-58"/>
          <a:stretch/>
        </p:blipFill>
        <p:spPr>
          <a:xfrm>
            <a:off x="531988" y="855133"/>
            <a:ext cx="2133601" cy="2514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 r="-56"/>
          <a:stretch/>
        </p:blipFill>
        <p:spPr>
          <a:xfrm>
            <a:off x="5858932" y="917222"/>
            <a:ext cx="213360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08223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170288" y="1489762"/>
            <a:ext cx="2046111" cy="1917890"/>
          </a:xfrm>
        </p:spPr>
        <p:txBody>
          <a:bodyPr>
            <a:normAutofit fontScale="85000" lnSpcReduction="20000"/>
          </a:bodyPr>
          <a:lstStyle/>
          <a:p>
            <a:pPr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Жусуп</a:t>
            </a:r>
            <a:r>
              <a:rPr b="1" dirty="0" lang="kk-KZ" smtClean="0"/>
              <a:t> </a:t>
            </a:r>
            <a:r>
              <a:rPr b="1" dirty="0" err="1" lang="kk-KZ" smtClean="0"/>
              <a:t>Анеля</a:t>
            </a:r>
            <a:endParaRPr b="1"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3а </a:t>
            </a:r>
            <a:r>
              <a:rPr dirty="0" lang="kk-KZ" smtClean="0"/>
              <a:t>сынып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 оқушысы </a:t>
            </a:r>
          </a:p>
          <a:p>
            <a:pPr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иеленген.</a:t>
            </a:r>
          </a:p>
          <a:p>
            <a:pPr indent="0" marL="107950">
              <a:buNone/>
            </a:pPr>
            <a:r>
              <a:rPr dirty="0" lang="kk-KZ"/>
              <a:t>Жетекшісі: </a:t>
            </a:r>
            <a:r>
              <a:rPr dirty="0" err="1" lang="kk-KZ"/>
              <a:t>Куатбекова</a:t>
            </a:r>
            <a:r>
              <a:rPr dirty="0" lang="kk-KZ"/>
              <a:t> </a:t>
            </a:r>
            <a:r>
              <a:rPr dirty="0" err="1" lang="kk-KZ"/>
              <a:t>Гүлайым</a:t>
            </a:r>
            <a:endParaRPr dirty="0" lang="kk-KZ"/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  <a:p>
            <a:pPr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3" name="TextBox 2"/>
          <p:cNvSpPr txBox="1"/>
          <p:nvPr/>
        </p:nvSpPr>
        <p:spPr>
          <a:xfrm>
            <a:off x="2270477" y="190500"/>
            <a:ext cx="4953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Халықаралық «</a:t>
            </a:r>
            <a:r>
              <a:rPr dirty="0" err="1" lang="kk-KZ" smtClean="0">
                <a:solidFill>
                  <a:srgbClr val="FF0000"/>
                </a:solidFill>
              </a:rPr>
              <a:t>Золотое</a:t>
            </a:r>
            <a:r>
              <a:rPr dirty="0" lang="kk-KZ" smtClean="0">
                <a:solidFill>
                  <a:srgbClr val="FF0000"/>
                </a:solidFill>
              </a:rPr>
              <a:t> </a:t>
            </a:r>
            <a:r>
              <a:rPr dirty="0" err="1" lang="kk-KZ" smtClean="0">
                <a:solidFill>
                  <a:srgbClr val="FF0000"/>
                </a:solidFill>
              </a:rPr>
              <a:t>руно</a:t>
            </a:r>
            <a:r>
              <a:rPr dirty="0" lang="kk-KZ" smtClean="0">
                <a:solidFill>
                  <a:srgbClr val="FF0000"/>
                </a:solidFill>
              </a:rPr>
              <a:t>» байқауы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6689" y="3962400"/>
            <a:ext cx="2133600" cy="2120710"/>
          </a:xfrm>
          <a:prstGeom prst="rect">
            <a:avLst/>
          </a:prstGeom>
        </p:spPr>
        <p:txBody>
          <a:bodyPr bIns="45720" lIns="91440" rIns="91440" rtlCol="0" tIns="45720" vert="horz">
            <a:normAutofit fontScale="850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Жолбарыс Сабина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3а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иеленген.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</a:t>
            </a:r>
            <a:r>
              <a:rPr dirty="0" err="1" lang="kk-KZ" smtClean="0"/>
              <a:t>Куатбекова</a:t>
            </a:r>
            <a:r>
              <a:rPr dirty="0" lang="kk-KZ" smtClean="0"/>
              <a:t> </a:t>
            </a:r>
            <a:r>
              <a:rPr dirty="0" err="1" lang="kk-KZ" smtClean="0"/>
              <a:t>Гүлайым</a:t>
            </a:r>
            <a:endParaRPr dirty="0" lang="kk-KZ" smtClean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267200" y="3962400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Таймас </a:t>
            </a:r>
            <a:r>
              <a:rPr b="1" dirty="0" err="1" lang="kk-KZ" smtClean="0"/>
              <a:t>Жасулан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4г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иеленген.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Қосаева Жанар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200421" y="1066800"/>
            <a:ext cx="2046111" cy="1917890"/>
          </a:xfrm>
          <a:prstGeom prst="rect">
            <a:avLst/>
          </a:prstGeom>
        </p:spPr>
        <p:txBody>
          <a:bodyPr bIns="45720" lIns="91440" rIns="91440" rtlCol="0" tIns="45720" vert="horz">
            <a:normAutofit fontScale="85000" lnSpcReduction="1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Char char=""/>
              <a:defRPr kern="1200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err="1" lang="kk-KZ" smtClean="0"/>
              <a:t>Утеубек</a:t>
            </a:r>
            <a:r>
              <a:rPr b="1" dirty="0" lang="kk-KZ" smtClean="0"/>
              <a:t> </a:t>
            </a:r>
            <a:r>
              <a:rPr b="1" dirty="0" err="1" lang="kk-KZ" smtClean="0"/>
              <a:t>Гүлсезім</a:t>
            </a:r>
            <a:endParaRPr b="1" dirty="0" lang="kk-KZ" smtClean="0"/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b="1" dirty="0" lang="kk-KZ" smtClean="0"/>
              <a:t>4г </a:t>
            </a:r>
            <a:r>
              <a:rPr dirty="0" lang="kk-KZ" smtClean="0"/>
              <a:t>сынып оқушысы 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І орын иеленген.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r>
              <a:rPr dirty="0" lang="kk-KZ" smtClean="0"/>
              <a:t>Жетекшісі: Қосаева Жанар</a:t>
            </a:r>
          </a:p>
          <a:p>
            <a:pPr fontAlgn="auto" indent="0" marL="107950">
              <a:buFont charset="2" panose="05040102010807070707" pitchFamily="18" typeface="Wingdings 3"/>
              <a:buNone/>
            </a:pPr>
            <a:endParaRPr dirty="0" lang="kk-KZ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" r="51"/>
          <a:stretch/>
        </p:blipFill>
        <p:spPr>
          <a:xfrm>
            <a:off x="6477000" y="3266302"/>
            <a:ext cx="2362201" cy="2590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r="-81"/>
          <a:stretch/>
        </p:blipFill>
        <p:spPr>
          <a:xfrm>
            <a:off x="3959577" y="1086556"/>
            <a:ext cx="2209800" cy="2384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128"/>
          <a:stretch/>
        </p:blipFill>
        <p:spPr>
          <a:xfrm>
            <a:off x="231421" y="1371558"/>
            <a:ext cx="2039056" cy="22656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3"/>
          <a:stretch/>
        </p:blipFill>
        <p:spPr>
          <a:xfrm>
            <a:off x="2170287" y="3712913"/>
            <a:ext cx="2046111" cy="23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42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ome\Desktop\фон радуга\рр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590800" y="609600"/>
            <a:ext cx="5791200" cy="2819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5400" dirty="0" smtClean="0">
                <a:solidFill>
                  <a:srgbClr val="C00000"/>
                </a:solidFill>
              </a:rPr>
              <a:t>Поэзия </a:t>
            </a:r>
            <a:br>
              <a:rPr lang="kk-KZ" sz="5400" dirty="0" smtClean="0">
                <a:solidFill>
                  <a:srgbClr val="C00000"/>
                </a:solidFill>
              </a:rPr>
            </a:br>
            <a:r>
              <a:rPr lang="kk-KZ" sz="5400" dirty="0" smtClean="0">
                <a:solidFill>
                  <a:srgbClr val="C00000"/>
                </a:solidFill>
              </a:rPr>
              <a:t>клубының жеңімпаздары</a:t>
            </a:r>
            <a:endParaRPr lang="ru-RU" sz="5400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9990" y="3244334"/>
            <a:ext cx="2504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kk-KZ" b="1" dirty="0"/>
              <a:t>Саттарова Қарашаш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902709892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95400" y="786432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Кузжанов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Нұрдәулет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 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аудандық пән олимпиадасында математика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пәнінен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Бөрібекова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Күлбибі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54864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Аудандық пән олимпиадасының жеңімпаздары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" r="15"/>
          <a:stretch/>
        </p:blipFill>
        <p:spPr>
          <a:xfrm>
            <a:off x="4694238" y="3395060"/>
            <a:ext cx="2354616" cy="2931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66016" y="786432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Орынбасар Мадина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9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облыстық «Қадыр оқуларында»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ІІІ 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Насрединова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Фарида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5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175456" y="3657600"/>
            <a:ext cx="2438400" cy="2771775"/>
          </a:xfrm>
        </p:spPr>
        <p:txBody>
          <a:bodyPr>
            <a:normAutofit lnSpcReduction="10000"/>
          </a:bodyPr>
          <a:lstStyle/>
          <a:p>
            <a:pPr eaLnBrk="1" hangingPunct="1">
              <a:buFont charset="2" panose="05020102010507070707" pitchFamily="18" typeface="Wingdings 2"/>
              <a:buNone/>
            </a:pPr>
            <a:r>
              <a:rPr b="1" dirty="0" lang="kk-KZ" smtClean="0" sz="1600"/>
              <a:t>Қайназар </a:t>
            </a:r>
            <a:r>
              <a:rPr b="1" dirty="0" err="1" lang="kk-KZ" smtClean="0" sz="1600"/>
              <a:t>Аружан</a:t>
            </a:r>
            <a:endParaRPr b="1" dirty="0" lang="kk-KZ" smtClean="0" sz="1600"/>
          </a:p>
          <a:p>
            <a:pPr eaLnBrk="1" hangingPunct="1">
              <a:buFont charset="2" panose="05020102010507070707" pitchFamily="18" typeface="Wingdings 2"/>
              <a:buNone/>
            </a:pPr>
            <a:r>
              <a:rPr dirty="0" lang="kk-KZ" smtClean="0" sz="1600"/>
              <a:t>8ә  сынып оқушысы</a:t>
            </a:r>
          </a:p>
          <a:p>
            <a:pPr eaLnBrk="1" hangingPunct="1">
              <a:buFont charset="2" panose="05020102010507070707" pitchFamily="18" typeface="Wingdings 2"/>
              <a:buNone/>
            </a:pPr>
            <a:r>
              <a:rPr dirty="0" lang="kk-KZ" smtClean="0" sz="1600"/>
              <a:t>Аудандық «Табиғат туған анамыз» шығарма байқауында </a:t>
            </a:r>
            <a:r>
              <a:rPr b="1" dirty="0" lang="kk-KZ" smtClean="0" sz="1600"/>
              <a:t>І орын </a:t>
            </a:r>
            <a:r>
              <a:rPr dirty="0" lang="kk-KZ" smtClean="0" sz="1600"/>
              <a:t>иеленген.</a:t>
            </a:r>
          </a:p>
          <a:p>
            <a:pPr eaLnBrk="1" hangingPunct="1">
              <a:buFont charset="2" panose="05020102010507070707" pitchFamily="18" typeface="Wingdings 2"/>
              <a:buNone/>
            </a:pPr>
            <a:r>
              <a:rPr dirty="0" lang="kk-KZ" smtClean="0" sz="1600"/>
              <a:t>Жетекшісі: </a:t>
            </a:r>
          </a:p>
          <a:p>
            <a:pPr eaLnBrk="1" hangingPunct="1">
              <a:buFont charset="2" panose="05020102010507070707" pitchFamily="18" typeface="Wingdings 2"/>
              <a:buNone/>
            </a:pPr>
            <a:r>
              <a:rPr b="1" dirty="0" lang="kk-KZ" smtClean="0" sz="1600"/>
              <a:t>       </a:t>
            </a:r>
            <a:r>
              <a:rPr b="1" dirty="0" err="1" lang="kk-KZ" smtClean="0" sz="1600"/>
              <a:t>Сартпаева</a:t>
            </a:r>
            <a:r>
              <a:rPr b="1" dirty="0" lang="kk-KZ" smtClean="0" sz="1600"/>
              <a:t> Мадина</a:t>
            </a:r>
            <a:endParaRPr b="1" dirty="0" lang="ru-RU" smtClean="0" sz="160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48200" y="381000"/>
            <a:ext cx="2209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fontAlgn="base" hangingPunct="0" indent="-255588" marL="365125" rtl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charset="2" panose="05040102010807070707" pitchFamily="18" typeface="Wingdings 3"/>
              <a:buChar char=""/>
              <a:defRPr kern="1200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28600" marL="620713" rtl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charset="0" panose="020B0604030504040204" pitchFamily="34" typeface="Verdana"/>
              <a:buChar char="◦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858838" rtl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charset="2" panose="05020102010507070707" pitchFamily="18" typeface="Wingdings 2"/>
              <a:buChar char="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143000" rtl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charset="2" panose="05020102010507070707" pitchFamily="18" typeface="Wingdings 2"/>
              <a:buChar char=""/>
              <a:defRPr kern="1200"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1371600" rtl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charset="2" panose="05020102010507070707" pitchFamily="18" typeface="Wingdings 2"/>
              <a:buChar char="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eaLnBrk="1" hangingPunct="1" indent="-228600" latinLnBrk="0" marL="16002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ern="1200" kumimoji="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eaLnBrk="1" hangingPunct="1" indent="-228600" latinLnBrk="0" marL="18288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eaLnBrk="1" hangingPunct="1" indent="-228600" latinLnBrk="0" marL="20574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eaLnBrk="1" hangingPunct="1" indent="-228600" latinLnBrk="0" marL="22860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baseline="0"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charset="2" pitchFamily="18" typeface="Wingdings 2"/>
              <a:buNone/>
              <a:defRPr/>
            </a:pPr>
            <a:r>
              <a:rPr b="1" dirty="0" lang="kk-KZ" smtClean="0" sz="1600"/>
              <a:t>Қуанышбек </a:t>
            </a:r>
            <a:r>
              <a:rPr b="1" dirty="0" err="1" lang="kk-KZ" smtClean="0" sz="1600"/>
              <a:t>Аружан</a:t>
            </a:r>
            <a:endParaRPr b="1" dirty="0" lang="kk-KZ" smtClean="0" sz="1600"/>
          </a:p>
          <a:p>
            <a:pPr eaLnBrk="1" hangingPunct="1">
              <a:buFont charset="2" pitchFamily="18" typeface="Wingdings 2"/>
              <a:buNone/>
              <a:defRPr/>
            </a:pPr>
            <a:r>
              <a:rPr b="1" dirty="0" lang="kk-KZ" smtClean="0" sz="1600"/>
              <a:t>9ә </a:t>
            </a:r>
            <a:r>
              <a:rPr dirty="0" lang="kk-KZ" smtClean="0" sz="1600"/>
              <a:t>сынып оқушысы</a:t>
            </a:r>
          </a:p>
          <a:p>
            <a:pPr indent="0" marL="109537">
              <a:buFont charset="2" panose="05040102010807070707" pitchFamily="18" typeface="Wingdings 3"/>
              <a:buNone/>
              <a:defRPr/>
            </a:pPr>
            <a:r>
              <a:rPr dirty="0" lang="kk-KZ" smtClean="0" sz="1600"/>
              <a:t>Аудандық</a:t>
            </a:r>
          </a:p>
          <a:p>
            <a:pPr indent="0" marL="109537">
              <a:buFont charset="2" panose="05040102010807070707" pitchFamily="18" typeface="Wingdings 3"/>
              <a:buNone/>
              <a:defRPr/>
            </a:pPr>
            <a:r>
              <a:rPr dirty="0" lang="kk-KZ" smtClean="0" sz="1600"/>
              <a:t>«Абай» шығармаларын мәнерлеп оқу сайысы</a:t>
            </a:r>
            <a:endParaRPr dirty="0" lang="ru-RU" smtClean="0" sz="1600"/>
          </a:p>
          <a:p>
            <a:pPr indent="0" marL="109537">
              <a:buFont charset="2" panose="05040102010807070707" pitchFamily="18" typeface="Wingdings 3"/>
              <a:buNone/>
              <a:defRPr/>
            </a:pPr>
            <a:r>
              <a:rPr b="1" dirty="0" lang="kk-KZ" smtClean="0" sz="1600"/>
              <a:t>ІІІ орын </a:t>
            </a:r>
            <a:r>
              <a:rPr dirty="0" lang="kk-KZ" smtClean="0" sz="1600"/>
              <a:t>иеленген.</a:t>
            </a:r>
          </a:p>
          <a:p>
            <a:pPr eaLnBrk="1" hangingPunct="1">
              <a:buFont charset="2" pitchFamily="18" typeface="Wingdings 2"/>
              <a:buNone/>
              <a:defRPr/>
            </a:pPr>
            <a:r>
              <a:rPr dirty="0" lang="kk-KZ" smtClean="0" sz="1600"/>
              <a:t>Жетекшісі:</a:t>
            </a:r>
            <a:r>
              <a:rPr b="1" dirty="0" lang="kk-KZ" smtClean="0" sz="1600"/>
              <a:t> </a:t>
            </a:r>
          </a:p>
          <a:p>
            <a:pPr eaLnBrk="1" hangingPunct="1">
              <a:buFont charset="2" pitchFamily="18" typeface="Wingdings 2"/>
              <a:buNone/>
              <a:defRPr/>
            </a:pPr>
            <a:r>
              <a:rPr b="1" dirty="0" lang="kk-KZ" smtClean="0" sz="1600"/>
              <a:t>Саттарова Қарашаш</a:t>
            </a:r>
            <a:endParaRPr dirty="0" lang="kk-KZ" smtClean="0" sz="16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" r="-47"/>
          <a:stretch/>
        </p:blipFill>
        <p:spPr>
          <a:xfrm>
            <a:off x="908756" y="366889"/>
            <a:ext cx="2971800" cy="2971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 r="-58"/>
          <a:stretch/>
        </p:blipFill>
        <p:spPr>
          <a:xfrm>
            <a:off x="5181600" y="3786186"/>
            <a:ext cx="2362200" cy="27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82278"/>
      </p:ext>
    </p:extLst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381000" y="3429000"/>
            <a:ext cx="2438400" cy="2771775"/>
          </a:xfrm>
        </p:spPr>
        <p:txBody>
          <a:bodyPr>
            <a:normAutofit/>
          </a:bodyPr>
          <a:lstStyle/>
          <a:p>
            <a:pPr eaLnBrk="1" hangingPunct="1">
              <a:buFont charset="2" panose="05020102010507070707" pitchFamily="18" typeface="Wingdings 2"/>
              <a:buNone/>
            </a:pPr>
            <a:r>
              <a:rPr b="1" dirty="0" lang="kk-KZ" smtClean="0" sz="1600"/>
              <a:t>Мансұр </a:t>
            </a:r>
            <a:r>
              <a:rPr b="1" dirty="0" err="1" lang="kk-KZ" smtClean="0" sz="1600"/>
              <a:t>Ақнұр</a:t>
            </a:r>
            <a:endParaRPr b="1" dirty="0" lang="kk-KZ" smtClean="0" sz="1600"/>
          </a:p>
          <a:p>
            <a:pPr eaLnBrk="1" hangingPunct="1">
              <a:buFont charset="2" panose="05020102010507070707" pitchFamily="18" typeface="Wingdings 2"/>
              <a:buNone/>
            </a:pPr>
            <a:r>
              <a:rPr dirty="0" lang="kk-KZ" smtClean="0" sz="1600"/>
              <a:t>10а  сынып оқушысы</a:t>
            </a:r>
          </a:p>
          <a:p>
            <a:pPr eaLnBrk="1" hangingPunct="1">
              <a:buFont charset="2" panose="05020102010507070707" pitchFamily="18" typeface="Wingdings 2"/>
              <a:buNone/>
            </a:pPr>
            <a:r>
              <a:rPr dirty="0" lang="kk-KZ" smtClean="0" sz="1600"/>
              <a:t>Аудандық «Мақатаев» оқулары байқауында </a:t>
            </a:r>
            <a:r>
              <a:rPr b="1" dirty="0" lang="kk-KZ" smtClean="0" sz="1600"/>
              <a:t>І орын </a:t>
            </a:r>
            <a:r>
              <a:rPr dirty="0" lang="kk-KZ" smtClean="0" sz="1600"/>
              <a:t>иеленген.</a:t>
            </a:r>
          </a:p>
          <a:p>
            <a:pPr eaLnBrk="1" hangingPunct="1">
              <a:buFont charset="2" panose="05020102010507070707" pitchFamily="18" typeface="Wingdings 2"/>
              <a:buNone/>
            </a:pPr>
            <a:r>
              <a:rPr dirty="0" lang="kk-KZ" smtClean="0" sz="1600"/>
              <a:t>Жетекшісі: </a:t>
            </a:r>
          </a:p>
          <a:p>
            <a:pPr eaLnBrk="1" hangingPunct="1">
              <a:buFont charset="2" panose="05020102010507070707" pitchFamily="18" typeface="Wingdings 2"/>
              <a:buNone/>
            </a:pPr>
            <a:r>
              <a:rPr b="1" dirty="0" lang="kk-KZ" smtClean="0" sz="1600"/>
              <a:t>       </a:t>
            </a:r>
            <a:r>
              <a:rPr b="1" dirty="0" err="1" lang="kk-KZ" smtClean="0" sz="1600"/>
              <a:t>Смайлова</a:t>
            </a:r>
            <a:r>
              <a:rPr b="1" dirty="0" lang="kk-KZ" smtClean="0" sz="1600"/>
              <a:t> Клара</a:t>
            </a:r>
            <a:endParaRPr b="1" dirty="0" lang="ru-RU" smtClean="0" sz="160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429000" y="304800"/>
            <a:ext cx="2209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fontAlgn="base" hangingPunct="0" indent="-255588" marL="365125" rtl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charset="2" panose="05040102010807070707" pitchFamily="18" typeface="Wingdings 3"/>
              <a:buChar char=""/>
              <a:defRPr kern="1200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28600" marL="620713" rtl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charset="0" panose="020B0604030504040204" pitchFamily="34" typeface="Verdana"/>
              <a:buChar char="◦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858838" rtl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charset="2" panose="05020102010507070707" pitchFamily="18" typeface="Wingdings 2"/>
              <a:buChar char="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143000" rtl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charset="2" panose="05020102010507070707" pitchFamily="18" typeface="Wingdings 2"/>
              <a:buChar char=""/>
              <a:defRPr kern="1200"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1371600" rtl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charset="2" panose="05020102010507070707" pitchFamily="18" typeface="Wingdings 2"/>
              <a:buChar char="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eaLnBrk="1" hangingPunct="1" indent="-228600" latinLnBrk="0" marL="16002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ern="1200" kumimoji="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eaLnBrk="1" hangingPunct="1" indent="-228600" latinLnBrk="0" marL="18288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eaLnBrk="1" hangingPunct="1" indent="-228600" latinLnBrk="0" marL="20574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eaLnBrk="1" hangingPunct="1" indent="-228600" latinLnBrk="0" marL="22860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baseline="0"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charset="2" pitchFamily="18" typeface="Wingdings 2"/>
              <a:buNone/>
              <a:defRPr/>
            </a:pPr>
            <a:r>
              <a:rPr b="1" dirty="0" lang="kk-KZ" smtClean="0" sz="1600"/>
              <a:t>Мұсабекова Ақерке</a:t>
            </a:r>
          </a:p>
          <a:p>
            <a:pPr eaLnBrk="1" hangingPunct="1">
              <a:buFont charset="2" pitchFamily="18" typeface="Wingdings 2"/>
              <a:buNone/>
              <a:defRPr/>
            </a:pPr>
            <a:r>
              <a:rPr b="1" dirty="0" lang="kk-KZ" smtClean="0" sz="1600"/>
              <a:t>10ә </a:t>
            </a:r>
            <a:r>
              <a:rPr dirty="0" lang="kk-KZ" smtClean="0" sz="1600"/>
              <a:t>сынып оқушысы</a:t>
            </a:r>
          </a:p>
          <a:p>
            <a:pPr indent="0" marL="109537">
              <a:buFont charset="2" panose="05040102010807070707" pitchFamily="18" typeface="Wingdings 3"/>
              <a:buNone/>
              <a:defRPr/>
            </a:pPr>
            <a:r>
              <a:rPr dirty="0" lang="kk-KZ" smtClean="0" sz="1600"/>
              <a:t>Аудандық</a:t>
            </a:r>
          </a:p>
          <a:p>
            <a:pPr indent="0" marL="109537">
              <a:buFont charset="2" panose="05040102010807070707" pitchFamily="18" typeface="Wingdings 3"/>
              <a:buNone/>
              <a:defRPr/>
            </a:pPr>
            <a:r>
              <a:rPr dirty="0" lang="kk-KZ" smtClean="0" sz="1600"/>
              <a:t>«Пушкин и Абай» оқуларында</a:t>
            </a:r>
            <a:endParaRPr dirty="0" lang="ru-RU" smtClean="0" sz="1600"/>
          </a:p>
          <a:p>
            <a:pPr indent="0" marL="109537">
              <a:buFont charset="2" panose="05040102010807070707" pitchFamily="18" typeface="Wingdings 3"/>
              <a:buNone/>
              <a:defRPr/>
            </a:pPr>
            <a:r>
              <a:rPr b="1" dirty="0" lang="kk-KZ" smtClean="0" sz="1600"/>
              <a:t>І орын </a:t>
            </a:r>
            <a:r>
              <a:rPr dirty="0" lang="kk-KZ" smtClean="0" sz="1600"/>
              <a:t>иеленген.</a:t>
            </a:r>
          </a:p>
          <a:p>
            <a:pPr eaLnBrk="1" hangingPunct="1">
              <a:buFont charset="2" pitchFamily="18" typeface="Wingdings 2"/>
              <a:buNone/>
              <a:defRPr/>
            </a:pPr>
            <a:r>
              <a:rPr dirty="0" lang="kk-KZ" smtClean="0" sz="1600"/>
              <a:t>Жетекшісі:</a:t>
            </a:r>
            <a:r>
              <a:rPr b="1" dirty="0" lang="kk-KZ" smtClean="0" sz="1600"/>
              <a:t> </a:t>
            </a:r>
          </a:p>
          <a:p>
            <a:pPr eaLnBrk="1" hangingPunct="1">
              <a:buFont charset="2" pitchFamily="18" typeface="Wingdings 2"/>
              <a:buNone/>
              <a:defRPr/>
            </a:pPr>
            <a:r>
              <a:rPr b="1" dirty="0" lang="kk-KZ" smtClean="0" sz="1600"/>
              <a:t>Сапарова Мақпал</a:t>
            </a:r>
            <a:endParaRPr dirty="0" lang="kk-KZ" smtClean="0" sz="160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943600" y="3350331"/>
            <a:ext cx="2209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fontAlgn="base" hangingPunct="0" indent="-255588" marL="365125" rtl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charset="2" panose="05040102010807070707" pitchFamily="18" typeface="Wingdings 3"/>
              <a:buChar char=""/>
              <a:defRPr kern="1200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indent="-228600" marL="620713" rtl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charset="0" panose="020B0604030504040204" pitchFamily="34" typeface="Verdana"/>
              <a:buChar char="◦"/>
              <a:defRPr kern="1200"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indent="-228600" marL="858838" rtl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charset="2" panose="05020102010507070707" pitchFamily="18" typeface="Wingdings 2"/>
              <a:buChar char="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indent="-228600" marL="1143000" rtl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charset="2" panose="05020102010507070707" pitchFamily="18" typeface="Wingdings 2"/>
              <a:buChar char=""/>
              <a:defRPr kern="1200"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indent="-228600" marL="1371600" rtl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charset="2" panose="05020102010507070707" pitchFamily="18" typeface="Wingdings 2"/>
              <a:buChar char="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eaLnBrk="1" hangingPunct="1" indent="-228600" latinLnBrk="0" marL="16002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ern="1200" kumimoji="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eaLnBrk="1" hangingPunct="1" indent="-228600" latinLnBrk="0" marL="18288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eaLnBrk="1" hangingPunct="1" indent="-228600" latinLnBrk="0" marL="20574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eaLnBrk="1" hangingPunct="1" indent="-228600" latinLnBrk="0" marL="2286000" rtl="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baseline="0" kern="1200" kumimoji="0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charset="2" pitchFamily="18" typeface="Wingdings 2"/>
              <a:buNone/>
              <a:defRPr/>
            </a:pPr>
            <a:r>
              <a:rPr b="1" dirty="0" lang="kk-KZ" smtClean="0" sz="1600"/>
              <a:t>Мансұр </a:t>
            </a:r>
            <a:r>
              <a:rPr b="1" dirty="0" err="1" lang="kk-KZ" smtClean="0" sz="1600"/>
              <a:t>Ақнұр</a:t>
            </a:r>
            <a:endParaRPr b="1" dirty="0" lang="kk-KZ" smtClean="0" sz="1600"/>
          </a:p>
          <a:p>
            <a:pPr eaLnBrk="1" hangingPunct="1">
              <a:buFont charset="2" pitchFamily="18" typeface="Wingdings 2"/>
              <a:buNone/>
              <a:defRPr/>
            </a:pPr>
            <a:r>
              <a:rPr b="1" dirty="0" lang="kk-KZ" smtClean="0" sz="1600"/>
              <a:t>10а </a:t>
            </a:r>
            <a:r>
              <a:rPr dirty="0" lang="kk-KZ" smtClean="0" sz="1600"/>
              <a:t>сынып оқушысы</a:t>
            </a:r>
          </a:p>
          <a:p>
            <a:pPr indent="0" marL="109537">
              <a:buFont charset="2" panose="05040102010807070707" pitchFamily="18" typeface="Wingdings 3"/>
              <a:buNone/>
              <a:defRPr/>
            </a:pPr>
            <a:r>
              <a:rPr dirty="0" lang="kk-KZ" smtClean="0" sz="1600"/>
              <a:t>Аудандық</a:t>
            </a:r>
          </a:p>
          <a:p>
            <a:pPr indent="0" marL="109537">
              <a:buFont charset="2" panose="05040102010807070707" pitchFamily="18" typeface="Wingdings 3"/>
              <a:buNone/>
              <a:defRPr/>
            </a:pPr>
            <a:r>
              <a:rPr dirty="0" lang="kk-KZ" smtClean="0" sz="1600"/>
              <a:t>«Пушкин и Абай» оқуларында</a:t>
            </a:r>
            <a:endParaRPr dirty="0" lang="ru-RU" smtClean="0" sz="1600"/>
          </a:p>
          <a:p>
            <a:pPr indent="0" marL="109537">
              <a:buFont charset="2" panose="05040102010807070707" pitchFamily="18" typeface="Wingdings 3"/>
              <a:buNone/>
              <a:defRPr/>
            </a:pPr>
            <a:r>
              <a:rPr b="1" dirty="0" lang="kk-KZ" smtClean="0" sz="1600"/>
              <a:t>І орын </a:t>
            </a:r>
            <a:r>
              <a:rPr dirty="0" lang="kk-KZ" smtClean="0" sz="1600"/>
              <a:t>иеленген.</a:t>
            </a:r>
          </a:p>
          <a:p>
            <a:pPr eaLnBrk="1" hangingPunct="1">
              <a:buFont charset="2" pitchFamily="18" typeface="Wingdings 2"/>
              <a:buNone/>
              <a:defRPr/>
            </a:pPr>
            <a:r>
              <a:rPr dirty="0" lang="kk-KZ" smtClean="0" sz="1600"/>
              <a:t>Жетекшісі:</a:t>
            </a:r>
            <a:r>
              <a:rPr b="1" dirty="0" lang="kk-KZ" smtClean="0" sz="1600"/>
              <a:t> </a:t>
            </a:r>
          </a:p>
          <a:p>
            <a:pPr eaLnBrk="1" hangingPunct="1">
              <a:buFont charset="2" pitchFamily="18" typeface="Wingdings 2"/>
              <a:buNone/>
              <a:defRPr/>
            </a:pPr>
            <a:r>
              <a:rPr b="1" dirty="0" err="1" lang="kk-KZ" smtClean="0" sz="1600"/>
              <a:t>Тажимуратова</a:t>
            </a:r>
            <a:r>
              <a:rPr b="1" dirty="0" lang="kk-KZ" smtClean="0" sz="1600"/>
              <a:t> Шолпан</a:t>
            </a:r>
            <a:endParaRPr dirty="0" lang="kk-KZ" smtClean="0" sz="16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0" r="-162"/>
          <a:stretch/>
        </p:blipFill>
        <p:spPr>
          <a:xfrm>
            <a:off x="5650089" y="491066"/>
            <a:ext cx="2831212" cy="2635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r="-87"/>
          <a:stretch/>
        </p:blipFill>
        <p:spPr>
          <a:xfrm>
            <a:off x="381000" y="491066"/>
            <a:ext cx="2806996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r="86"/>
          <a:stretch/>
        </p:blipFill>
        <p:spPr>
          <a:xfrm>
            <a:off x="3261792" y="3350331"/>
            <a:ext cx="2284572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12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 descr="C:\Users\Home\Desktop\фон радуг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715000" cy="3048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5400" dirty="0" smtClean="0">
                <a:solidFill>
                  <a:srgbClr val="FF0000"/>
                </a:solidFill>
              </a:rPr>
              <a:t/>
            </a:r>
            <a:br>
              <a:rPr lang="kk-KZ" sz="5400" dirty="0" smtClean="0">
                <a:solidFill>
                  <a:srgbClr val="FF0000"/>
                </a:solidFill>
              </a:rPr>
            </a:br>
            <a:r>
              <a:rPr lang="kk-KZ" sz="5400" dirty="0" smtClean="0">
                <a:solidFill>
                  <a:srgbClr val="FF0000"/>
                </a:solidFill>
              </a:rPr>
              <a:t>Өнер </a:t>
            </a:r>
            <a:br>
              <a:rPr lang="kk-KZ" sz="5400" dirty="0" smtClean="0">
                <a:solidFill>
                  <a:srgbClr val="FF0000"/>
                </a:solidFill>
              </a:rPr>
            </a:br>
            <a:r>
              <a:rPr lang="kk-KZ" sz="5400" dirty="0" smtClean="0">
                <a:solidFill>
                  <a:srgbClr val="FF0000"/>
                </a:solidFill>
              </a:rPr>
              <a:t>байқауларының жеңімпаздары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75615"/>
      </p:ext>
    </p:extLst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3200400"/>
            <a:ext cx="23828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Жасұзақ Балжан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Аудандық «Табиғат туған анамыз» гобелен туындылары байқауында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Юсупова Қарлығаш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981" y="950121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Асан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Палгүл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Аудандық «Табиғат қолөнер байқауында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Бабамуратова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Айжан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" r="-28"/>
          <a:stretch/>
        </p:blipFill>
        <p:spPr>
          <a:xfrm>
            <a:off x="4572000" y="3581400"/>
            <a:ext cx="3200400" cy="2453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4" r="49"/>
          <a:stretch/>
        </p:blipFill>
        <p:spPr>
          <a:xfrm>
            <a:off x="838200" y="304800"/>
            <a:ext cx="3124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3200400"/>
            <a:ext cx="23828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Сүгірбаева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Ақтолқын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Аудандық «Арман қалам Астана» би байқауында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Хандуллаева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Сәндібала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452721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Ермаханбетқызы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Арайлым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Аудандық байқауда вокал жанрында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Хандуллаева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Сәндібала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"/>
          <a:stretch/>
        </p:blipFill>
        <p:spPr>
          <a:xfrm>
            <a:off x="3308527" y="4572000"/>
            <a:ext cx="1274762" cy="18880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" r="18"/>
          <a:stretch/>
        </p:blipFill>
        <p:spPr>
          <a:xfrm>
            <a:off x="6857471" y="990600"/>
            <a:ext cx="2175933" cy="2651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 r="-55"/>
          <a:stretch/>
        </p:blipFill>
        <p:spPr>
          <a:xfrm>
            <a:off x="5105400" y="3238500"/>
            <a:ext cx="2514600" cy="3143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/>
          <a:stretch/>
        </p:blipFill>
        <p:spPr>
          <a:xfrm>
            <a:off x="1070071" y="260226"/>
            <a:ext cx="2757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фон радуга\download-abstract-wavy-ppt-slide-wallpaper-full-hd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7620000" cy="2895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b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байқауларының </a:t>
            </a:r>
            <a:r>
              <a:rPr lang="kk-KZ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жеңімпаздары</a:t>
            </a:r>
            <a: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14400" y="3581400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Камал Ұлбала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Азия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және Әлем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Ақбаева Жазира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1120712"/>
            <a:ext cx="23828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Ақтай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Бекқуат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Азия чемпионатында ІІІ орын иеленген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Аманов Бақберген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000"/>
            <a:ext cx="7250264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kk-KZ" smtClean="0" sz="2400">
                <a:solidFill>
                  <a:srgbClr val="C00000"/>
                </a:solidFill>
              </a:rPr>
              <a:t>Армрестлингтен</a:t>
            </a:r>
            <a:r>
              <a:rPr dirty="0" lang="kk-KZ" smtClean="0" sz="2400">
                <a:solidFill>
                  <a:srgbClr val="C00000"/>
                </a:solidFill>
              </a:rPr>
              <a:t> АЗИЯ және Әлем чемпиондары</a:t>
            </a:r>
            <a:endParaRPr dirty="0" lang="ru-RU" sz="2400">
              <a:solidFill>
                <a:srgbClr val="C00000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 r="-93"/>
          <a:stretch>
            <a:fillRect/>
          </a:stretch>
        </p:blipFill>
        <p:spPr bwMode="auto">
          <a:xfrm>
            <a:off x="3120307" y="4572000"/>
            <a:ext cx="1343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914400" y="914400"/>
            <a:ext cx="3581400" cy="266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 r="-63"/>
          <a:stretch/>
        </p:blipFill>
        <p:spPr>
          <a:xfrm>
            <a:off x="5122863" y="3229452"/>
            <a:ext cx="3346652" cy="32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"/>
          <a:stretch/>
        </p:blipFill>
        <p:spPr>
          <a:xfrm>
            <a:off x="457200" y="1181100"/>
            <a:ext cx="1844903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32192" y="4170177"/>
            <a:ext cx="19106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Айтбек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Бекет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11а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C:\Documents and Settings\User\Рабочий стол\фото\IMG-20160514-WA0002.jpg" id="7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" r="14"/>
          <a:stretch>
            <a:fillRect/>
          </a:stretch>
        </p:blipFill>
        <p:spPr bwMode="auto">
          <a:xfrm>
            <a:off x="4898821" y="3681024"/>
            <a:ext cx="15160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88104" y="3947725"/>
            <a:ext cx="19106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Елубай Жұбатқан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6036" y="4678008"/>
            <a:ext cx="19106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Құрбанәлі Құттыбай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11а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6536" y="439484"/>
            <a:ext cx="555552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kk-KZ" smtClean="0" sz="2400">
                <a:solidFill>
                  <a:srgbClr val="C00000"/>
                </a:solidFill>
              </a:rPr>
              <a:t>Армрестлингтен</a:t>
            </a:r>
            <a:r>
              <a:rPr dirty="0" lang="kk-KZ" smtClean="0" sz="2400">
                <a:solidFill>
                  <a:srgbClr val="C00000"/>
                </a:solidFill>
              </a:rPr>
              <a:t> АЗИЯ чемпиондары</a:t>
            </a:r>
            <a:endParaRPr dirty="0" lang="ru-RU" sz="24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2267" y="5724448"/>
            <a:ext cx="2016478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0000FF"/>
                </a:solidFill>
              </a:rPr>
              <a:t>Жетекшілері: </a:t>
            </a:r>
            <a:r>
              <a:rPr dirty="0" err="1" lang="kk-KZ" smtClean="0">
                <a:solidFill>
                  <a:srgbClr val="0000FF"/>
                </a:solidFill>
              </a:rPr>
              <a:t>Нұрхалықов</a:t>
            </a:r>
            <a:r>
              <a:rPr dirty="0" lang="kk-KZ" smtClean="0">
                <a:solidFill>
                  <a:srgbClr val="0000FF"/>
                </a:solidFill>
              </a:rPr>
              <a:t> Сейфолла</a:t>
            </a:r>
            <a:endParaRPr dirty="0" lang="ru-RU">
              <a:solidFill>
                <a:srgbClr val="0000FF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7" r="261"/>
          <a:stretch/>
        </p:blipFill>
        <p:spPr>
          <a:xfrm>
            <a:off x="6275511" y="1291167"/>
            <a:ext cx="1828801" cy="23706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" r="77"/>
          <a:stretch/>
        </p:blipFill>
        <p:spPr>
          <a:xfrm>
            <a:off x="2743200" y="1291167"/>
            <a:ext cx="205153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0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8151" y="3566699"/>
            <a:ext cx="23828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Зәрубек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Санжар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Қазақстан Республикасының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Нұрхалықов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Сейфолла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4200" y="650439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Бекжігіт Жандос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Қазақстан Республикасының чемпионатында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ІІІ орын иеленген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Әбілда Ержан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" y="304800"/>
            <a:ext cx="765810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kk-KZ" smtClean="0" sz="2000">
                <a:solidFill>
                  <a:srgbClr val="C00000"/>
                </a:solidFill>
              </a:rPr>
              <a:t>Армрестлингтен</a:t>
            </a:r>
            <a:r>
              <a:rPr dirty="0" lang="kk-KZ" smtClean="0" sz="2000">
                <a:solidFill>
                  <a:srgbClr val="C00000"/>
                </a:solidFill>
              </a:rPr>
              <a:t> Қазақстан Республикасының чемпиондары</a:t>
            </a:r>
            <a:endParaRPr dirty="0" lang="ru-RU" sz="2000">
              <a:solidFill>
                <a:srgbClr val="C00000"/>
              </a:solidFill>
            </a:endParaRPr>
          </a:p>
        </p:txBody>
      </p:sp>
      <p:pic>
        <p:nvPicPr>
          <p:cNvPr descr="C:\Documents and Settings\User\Рабочий стол\фото\IMG-20160514-WA0002.jpg" id="7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" r="14"/>
          <a:stretch>
            <a:fillRect/>
          </a:stretch>
        </p:blipFill>
        <p:spPr bwMode="auto">
          <a:xfrm>
            <a:off x="2019563" y="4693169"/>
            <a:ext cx="15160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00249" y="3464249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Жақып Мадина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10а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Қазақстан Республикасының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Байғазиев Асан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" r="307"/>
          <a:stretch/>
        </p:blipFill>
        <p:spPr>
          <a:xfrm>
            <a:off x="5867400" y="958732"/>
            <a:ext cx="1793168" cy="2501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3" r="-3"/>
          <a:stretch/>
        </p:blipFill>
        <p:spPr>
          <a:xfrm>
            <a:off x="676494" y="876533"/>
            <a:ext cx="2230790" cy="25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35942" y="639634"/>
            <a:ext cx="2209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Мұханбетов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Ердаулет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9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Қазақстан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Республикасының чемпионатында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ІІІ орын 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Оңғарбаев Қыдырғали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1066800"/>
            <a:ext cx="213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Абдулла Ұлжан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9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Қазақстан Республикасының чемпионатында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ІІ орын иеленген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Ақбаева Жазира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" y="304800"/>
            <a:ext cx="765810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kk-KZ" smtClean="0" sz="2000">
                <a:solidFill>
                  <a:srgbClr val="C00000"/>
                </a:solidFill>
              </a:rPr>
              <a:t>Армрестлингтен</a:t>
            </a:r>
            <a:r>
              <a:rPr dirty="0" lang="kk-KZ" smtClean="0" sz="2000">
                <a:solidFill>
                  <a:srgbClr val="C00000"/>
                </a:solidFill>
              </a:rPr>
              <a:t> Қазақстан Республикасының чемпиондары</a:t>
            </a:r>
            <a:endParaRPr dirty="0" lang="ru-RU" sz="200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5400" y="3733800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Мәлік Арай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Қазақстан Республикасының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Ақбаева Жазира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" r="-93"/>
          <a:stretch>
            <a:fillRect/>
          </a:stretch>
        </p:blipFill>
        <p:spPr bwMode="auto">
          <a:xfrm>
            <a:off x="7391400" y="4278529"/>
            <a:ext cx="13430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" r="-16"/>
          <a:stretch/>
        </p:blipFill>
        <p:spPr>
          <a:xfrm>
            <a:off x="2763838" y="3774967"/>
            <a:ext cx="2110154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 r="-23"/>
          <a:stretch/>
        </p:blipFill>
        <p:spPr>
          <a:xfrm>
            <a:off x="5486400" y="1066800"/>
            <a:ext cx="2224088" cy="2641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 r="-90"/>
          <a:stretch/>
        </p:blipFill>
        <p:spPr>
          <a:xfrm>
            <a:off x="267184" y="4041667"/>
            <a:ext cx="196960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90600" y="3853989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Сретай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Әсел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9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аудандық пән олимпиадасында құқық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пәнінен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Исламова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Перизат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3000" y="990600"/>
            <a:ext cx="23828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b="1" dirty="0" lang="kk-KZ" smtClean="0" sz="1600">
                <a:solidFill>
                  <a:srgbClr val="0000FF"/>
                </a:solidFill>
                <a:latin typeface="+mn-lt"/>
              </a:rPr>
              <a:t>Жаббар Ажар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 ә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аудандық пән олимпиадасында химия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пәнінен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Абдикеримова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Рабиға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619" y="304800"/>
            <a:ext cx="54864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Аудандық пән олимпиадасының жеңімпаздары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 r="-45"/>
          <a:stretch/>
        </p:blipFill>
        <p:spPr>
          <a:xfrm>
            <a:off x="4546600" y="3882211"/>
            <a:ext cx="297180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" r="129"/>
          <a:stretch/>
        </p:blipFill>
        <p:spPr>
          <a:xfrm>
            <a:off x="1143000" y="1012938"/>
            <a:ext cx="2743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976431" y="982415"/>
            <a:ext cx="2209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Бекжігіт Асылжан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Қазақстан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Республикасының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Төреқұлов Нұржан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" y="304800"/>
            <a:ext cx="765810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kk-KZ" smtClean="0" sz="2000">
                <a:solidFill>
                  <a:srgbClr val="C00000"/>
                </a:solidFill>
              </a:rPr>
              <a:t>Армрестлингтен</a:t>
            </a:r>
            <a:r>
              <a:rPr dirty="0" lang="kk-KZ" smtClean="0" sz="2000">
                <a:solidFill>
                  <a:srgbClr val="C00000"/>
                </a:solidFill>
              </a:rPr>
              <a:t> Қазақстан Республикасының чемпиондары</a:t>
            </a:r>
            <a:endParaRPr dirty="0" lang="ru-RU" sz="200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5109" y="3778310"/>
            <a:ext cx="23828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Роман Данияр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8а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Қазақстан Республикасының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Төреқұлов Нұржан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112" y="3276600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Басымбек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Нұрболат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7в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Қазақстан Республикасының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Тұрманов</a:t>
            </a:r>
            <a:endParaRPr b="1"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Бақдаулет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C:\Documents and Settings\Школа\Рабочий стол\20120511_120426.jpg" id="10" name="Picture 5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" r="-67"/>
          <a:stretch>
            <a:fillRect/>
          </a:stretch>
        </p:blipFill>
        <p:spPr bwMode="auto">
          <a:xfrm>
            <a:off x="1700081" y="4901694"/>
            <a:ext cx="1276350" cy="163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" r="64"/>
          <a:stretch/>
        </p:blipFill>
        <p:spPr>
          <a:xfrm>
            <a:off x="788812" y="1043949"/>
            <a:ext cx="2187619" cy="23699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-95"/>
          <a:stretch/>
        </p:blipFill>
        <p:spPr>
          <a:xfrm>
            <a:off x="7266825" y="4772819"/>
            <a:ext cx="1545745" cy="1883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5" r="-218"/>
          <a:stretch/>
        </p:blipFill>
        <p:spPr>
          <a:xfrm>
            <a:off x="5782336" y="735954"/>
            <a:ext cx="2486775" cy="31411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" r="-81"/>
          <a:stretch/>
        </p:blipFill>
        <p:spPr>
          <a:xfrm>
            <a:off x="3189750" y="3594397"/>
            <a:ext cx="1974145" cy="30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56554" y="829051"/>
            <a:ext cx="23828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Роман Диар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Бокстан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Қазақстан Республикасының чемпионатында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ІІІ орын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, Халықаралық турнирде ІІ орын иеленген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Байсов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Нұрлан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11198" y="3745089"/>
            <a:ext cx="2382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Сақибаев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Азамат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7е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Дзюдодан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Қазақстан Республикасының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Алтынбеков Нұрқасым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8467" y="1216203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Мекенбай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Ұлықпан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Дзюдодан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Қазақстан Республикасының чемпионатында ІІ орын 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Алтынбеков Нұрқасым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4876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Қазақстан Республикасының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3495242" y="1227492"/>
            <a:ext cx="2882255" cy="2506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7" r="19"/>
          <a:stretch/>
        </p:blipFill>
        <p:spPr>
          <a:xfrm>
            <a:off x="304800" y="3842706"/>
            <a:ext cx="4102489" cy="297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8222" y="3813113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Ерімбетова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Аружан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6а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Ауыр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атлетикадан  Қазақстан Республикасының чемпионы 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Ускенбаев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Талғат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6451" y="3755639"/>
            <a:ext cx="23828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Байдуллаев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Бағжан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Гир көтеруден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Қазақстан Республикасының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Абдраханов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Мұқан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4600" y="940040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Шынтанов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Бағдаулет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Гир көтеруден Қазақстан Республикасының чемпионы  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b="1"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Абдраханов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Мұқан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62399"/>
            <a:ext cx="86868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Ауыр атлетика және гир көтеруден Қазақстан Республикасының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923105"/>
            <a:ext cx="2286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Тұрғанбай Әлішер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Ауыр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атлетикадан  Қазақстан Республикасының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чемпионы    Жетекшісі: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Ускенбаев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Талғат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8" r="-158"/>
          <a:stretch/>
        </p:blipFill>
        <p:spPr>
          <a:xfrm>
            <a:off x="222920" y="923105"/>
            <a:ext cx="2063080" cy="2418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 r="126"/>
          <a:stretch/>
        </p:blipFill>
        <p:spPr>
          <a:xfrm>
            <a:off x="4405489" y="923105"/>
            <a:ext cx="1905000" cy="2590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3" r="97"/>
          <a:stretch/>
        </p:blipFill>
        <p:spPr>
          <a:xfrm>
            <a:off x="2314222" y="3641233"/>
            <a:ext cx="2072422" cy="25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16071" y="3692871"/>
            <a:ext cx="2209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Мұсабек Дана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7е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Волейболдан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Қазақстан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Республикасының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чемпионатында  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ІІІ орын иеленген  Жетекшісі: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Айнабеков Нұрғали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32431" y="3815981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Арапбай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Мереке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7в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Баскетболдан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Қазақстан Республикасының турнирінде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 орын 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Жұманазаров Ержан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62399"/>
            <a:ext cx="80772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Волейбол және баскетболдан Қазақстан Республикасының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7400" y="953660"/>
            <a:ext cx="2209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Жолбарыс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Аруза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Волейболдан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Қазақстан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Республикасының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чемпионатында  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ІІІ орын иеленген  Жетекшісі: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Айнабеков Нұрғали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09521" y="940322"/>
            <a:ext cx="23828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Арапбай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Айерке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Баскетболдан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Қазақстан Республикасының турнирінде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 орын 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Жұманазаров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ЕРжан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" r="45"/>
          <a:stretch/>
        </p:blipFill>
        <p:spPr>
          <a:xfrm>
            <a:off x="4281311" y="988931"/>
            <a:ext cx="2137999" cy="2703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 r="60"/>
          <a:stretch/>
        </p:blipFill>
        <p:spPr>
          <a:xfrm>
            <a:off x="125901" y="1025871"/>
            <a:ext cx="1981200" cy="2667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 r="194"/>
          <a:stretch/>
        </p:blipFill>
        <p:spPr>
          <a:xfrm>
            <a:off x="1697675" y="5287398"/>
            <a:ext cx="1024413" cy="1408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7" r="117"/>
          <a:stretch/>
        </p:blipFill>
        <p:spPr>
          <a:xfrm>
            <a:off x="2982519" y="3728142"/>
            <a:ext cx="1849912" cy="2774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" r="-55"/>
          <a:stretch/>
        </p:blipFill>
        <p:spPr>
          <a:xfrm>
            <a:off x="6960156" y="3652986"/>
            <a:ext cx="21050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9600" y="4143022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Әлден Әлия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Еркін күрестен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облыс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Жетекшісі: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Байтугелов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Нұрбол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5471" y="4143022"/>
            <a:ext cx="23828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Айдар Олжас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7е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Бокстан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облыс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ІІІ орын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Байсов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Нұрлан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4876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Түркістан облысының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9465" y="4019911"/>
            <a:ext cx="23828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Ахмет Нұрасыл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9г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Бокстан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облыс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ІІІ орын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Байсов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Нұрлан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"/>
          <a:stretch/>
        </p:blipFill>
        <p:spPr>
          <a:xfrm>
            <a:off x="3886200" y="847082"/>
            <a:ext cx="3629819" cy="3111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 r="38"/>
          <a:stretch/>
        </p:blipFill>
        <p:spPr>
          <a:xfrm>
            <a:off x="710958" y="866422"/>
            <a:ext cx="2457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9600" y="4143022"/>
            <a:ext cx="2286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Ельмурат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Мейіржан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Дзюдодан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облыс чемпионатының жүлдегері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1295400"/>
            <a:ext cx="23828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Ердеш Ерасыл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8г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Дзюдодан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облыс чемпионатының жүлдегері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4876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Түркістан облысының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2281" y="3712135"/>
            <a:ext cx="23828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Сәрсенбай Әли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Дзюдо, грек-рим, самбодан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облыс чемпионатының жүлдегері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5958904"/>
            <a:ext cx="41148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kk-KZ" smtClean="0">
                <a:solidFill>
                  <a:srgbClr val="002060"/>
                </a:solidFill>
              </a:rPr>
              <a:t>Жетекшісі: Алтынбеков Нұрқасым</a:t>
            </a:r>
            <a:endParaRPr b="1" dirty="0" lang="ru-RU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 r="51"/>
          <a:stretch/>
        </p:blipFill>
        <p:spPr>
          <a:xfrm>
            <a:off x="315647" y="1044082"/>
            <a:ext cx="2723763" cy="2918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" r="-59"/>
          <a:stretch/>
        </p:blipFill>
        <p:spPr>
          <a:xfrm>
            <a:off x="5704859" y="762000"/>
            <a:ext cx="2325369" cy="2842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" r="12"/>
          <a:stretch/>
        </p:blipFill>
        <p:spPr>
          <a:xfrm>
            <a:off x="3130501" y="3063304"/>
            <a:ext cx="251791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7176" y="3221015"/>
            <a:ext cx="201982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Серікбай Аяулым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Гир көтеруден облыс чемпионатының жүлдегері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Абраханов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Мұхан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8701" y="1045058"/>
            <a:ext cx="23828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Базарбай Ерсұлтан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Гир көтеруден облыс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Жетекшісі: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Абраханов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Мұхан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4876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Түркістан облысының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6357" y="3794686"/>
            <a:ext cx="23828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Шора Саят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Гир көтеруден облыс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endParaRPr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Жорабеков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Жеңіс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" r="260"/>
          <a:stretch/>
        </p:blipFill>
        <p:spPr>
          <a:xfrm>
            <a:off x="1484750" y="5066666"/>
            <a:ext cx="1343728" cy="16423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" r="40"/>
          <a:stretch/>
        </p:blipFill>
        <p:spPr>
          <a:xfrm>
            <a:off x="340501" y="738440"/>
            <a:ext cx="2344943" cy="2617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r="-19"/>
          <a:stretch/>
        </p:blipFill>
        <p:spPr>
          <a:xfrm>
            <a:off x="5859195" y="3724356"/>
            <a:ext cx="2364302" cy="2970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"/>
          <a:stretch/>
        </p:blipFill>
        <p:spPr>
          <a:xfrm>
            <a:off x="5571034" y="602544"/>
            <a:ext cx="254573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4800" y="3865321"/>
            <a:ext cx="2057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Ережеп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Темірлан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 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Гир көтеруден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облыс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чемпионатының жүлдегері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9481" y="1153600"/>
            <a:ext cx="23828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Серікбай Әсем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 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Гир көтеруден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облыс </a:t>
            </a:r>
            <a:endParaRPr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чемпионатының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жүлдегері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4876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Түркістан облысының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3200" y="1507543"/>
            <a:ext cx="22219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Құдайберген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Бейбіт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 б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Гир көтеруден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облыс чемпионатының жүлдегері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Жетекшісі: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Минатов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Асхат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500" y="6140312"/>
            <a:ext cx="41148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kk-KZ" smtClean="0">
                <a:solidFill>
                  <a:srgbClr val="002060"/>
                </a:solidFill>
              </a:rPr>
              <a:t>Жетекшісі: </a:t>
            </a:r>
            <a:r>
              <a:rPr b="1" dirty="0" err="1" lang="kk-KZ" smtClean="0">
                <a:solidFill>
                  <a:srgbClr val="002060"/>
                </a:solidFill>
              </a:rPr>
              <a:t>Алғибаев</a:t>
            </a:r>
            <a:r>
              <a:rPr b="1" dirty="0" lang="kk-KZ" smtClean="0">
                <a:solidFill>
                  <a:srgbClr val="002060"/>
                </a:solidFill>
              </a:rPr>
              <a:t> Асхат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8444" y="3865321"/>
            <a:ext cx="182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Жолбарыс Мейіржан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Ауыр атлетикадан облыс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" r="-62"/>
          <a:stretch/>
        </p:blipFill>
        <p:spPr>
          <a:xfrm>
            <a:off x="4450622" y="1153600"/>
            <a:ext cx="2184443" cy="2487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" r="44"/>
          <a:stretch/>
        </p:blipFill>
        <p:spPr>
          <a:xfrm>
            <a:off x="1961079" y="3429000"/>
            <a:ext cx="2571409" cy="25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72200" y="762000"/>
            <a:ext cx="182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Зұлпыхар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Арайлым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Ауыр атлетикадан облыс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4876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Түркістан облысының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6363419"/>
            <a:ext cx="41148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kk-KZ" smtClean="0">
                <a:solidFill>
                  <a:srgbClr val="002060"/>
                </a:solidFill>
              </a:rPr>
              <a:t>Жетекшісі: </a:t>
            </a:r>
            <a:r>
              <a:rPr b="1" dirty="0" err="1" lang="kk-KZ" smtClean="0">
                <a:solidFill>
                  <a:srgbClr val="002060"/>
                </a:solidFill>
              </a:rPr>
              <a:t>Кубеев</a:t>
            </a:r>
            <a:r>
              <a:rPr b="1" dirty="0" lang="kk-KZ" smtClean="0">
                <a:solidFill>
                  <a:srgbClr val="002060"/>
                </a:solidFill>
              </a:rPr>
              <a:t> Асхат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3478" y="660272"/>
            <a:ext cx="1828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Идирис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Аяжан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6д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Ауыр атлетикадан облыс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2200" y="3406422"/>
            <a:ext cx="182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Елубай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Қуатхан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Ауыр атлетикадан облыс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" r="51"/>
          <a:stretch/>
        </p:blipFill>
        <p:spPr>
          <a:xfrm>
            <a:off x="2956278" y="2514600"/>
            <a:ext cx="2743200" cy="3657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9439" y="1537435"/>
            <a:ext cx="182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Жолбарыс Мейіржан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Ауыр атлетикадан облыс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81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4876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Түркістан облысының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5439" y="6119255"/>
            <a:ext cx="41148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kk-KZ" smtClean="0">
                <a:solidFill>
                  <a:srgbClr val="002060"/>
                </a:solidFill>
              </a:rPr>
              <a:t>Жетекшісі: </a:t>
            </a:r>
            <a:r>
              <a:rPr b="1" dirty="0" err="1" lang="kk-KZ" smtClean="0">
                <a:solidFill>
                  <a:srgbClr val="002060"/>
                </a:solidFill>
              </a:rPr>
              <a:t>Үскенбаев</a:t>
            </a:r>
            <a:r>
              <a:rPr b="1" dirty="0" lang="kk-KZ" smtClean="0">
                <a:solidFill>
                  <a:srgbClr val="002060"/>
                </a:solidFill>
              </a:rPr>
              <a:t> Талғат</a:t>
            </a:r>
            <a:endParaRPr b="1" dirty="0" lang="ru-RU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3631" y="1109133"/>
            <a:ext cx="1828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Аманбек Медет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8в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Ауыр атлетикадан облыс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0600" y="4048684"/>
            <a:ext cx="182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Байзақ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Бекмұханбет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Ауыр атлетикадан облыс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400" y="4048685"/>
            <a:ext cx="1828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Арапбай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Нұрасыл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5г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Ауыр атлетикадан облыс чемпионы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5"/>
          <a:stretch/>
        </p:blipFill>
        <p:spPr>
          <a:xfrm>
            <a:off x="5257800" y="762000"/>
            <a:ext cx="3065639" cy="32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90600" y="3938440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Есіркеп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Азиза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аудандық пән олимпиадасында информатика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пәнінен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Абдраханов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Нұрболат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5219" y="856907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Дилдахан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Дана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11 в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аудандық пән олимпиадасында математика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пәнінен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Құлшаева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Нұргүл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619" y="304800"/>
            <a:ext cx="54864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Аудандық пән олимпиадасының жеңімпаздары</a:t>
            </a:r>
            <a:endParaRPr dirty="0" lang="ru-RU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>
          <a:xfrm>
            <a:off x="1004711" y="708378"/>
            <a:ext cx="2459038" cy="3017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r="72"/>
          <a:stretch/>
        </p:blipFill>
        <p:spPr>
          <a:xfrm>
            <a:off x="5029200" y="3519780"/>
            <a:ext cx="2590800" cy="32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6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4800" y="3623524"/>
            <a:ext cx="20574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Абралы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Диас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6ж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облыс чемпионатының жүлдегері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Айдархан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Нұрдаулет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4876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Түркістан облысының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2200" y="762000"/>
            <a:ext cx="2057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Салыбек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Асылбек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6ж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облыс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Малбасов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Ғани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0311" y="3635990"/>
            <a:ext cx="2057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Қайназар Еркебұлан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7г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облыс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Байғазиев Асан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05600" y="936010"/>
            <a:ext cx="2057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Мәлікайдар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Оразәлі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облыс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Байғазиев Асан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"/>
          <a:stretch/>
        </p:blipFill>
        <p:spPr>
          <a:xfrm>
            <a:off x="4191000" y="762000"/>
            <a:ext cx="2514600" cy="266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" r="-288"/>
          <a:stretch/>
        </p:blipFill>
        <p:spPr>
          <a:xfrm>
            <a:off x="5957711" y="369904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4876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Түркістан облысының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6022" y="961936"/>
            <a:ext cx="2057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Бақытқызы </a:t>
            </a:r>
            <a:r>
              <a:rPr b="1"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Ә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семай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9б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облыс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Ақбаева Жазира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1778" y="1380593"/>
            <a:ext cx="205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Тойлыбай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Айжан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10а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Армрестлингтен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облыс 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Жетекшісі: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Қалықұл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Меруерт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 r="-2"/>
          <a:stretch/>
        </p:blipFill>
        <p:spPr>
          <a:xfrm>
            <a:off x="5895694" y="3977746"/>
            <a:ext cx="1808338" cy="2612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" r="-39"/>
          <a:stretch/>
        </p:blipFill>
        <p:spPr>
          <a:xfrm>
            <a:off x="3685043" y="1030211"/>
            <a:ext cx="2210651" cy="2947535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>
            <a:off x="5410200" y="54864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33" y="4332238"/>
            <a:ext cx="2382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Саламатова Мерей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8а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</a:t>
            </a:r>
            <a:r>
              <a:rPr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баскетболданоблыс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чемпионы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: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Жұманазаров Ержан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 r="-1"/>
          <a:stretch/>
        </p:blipFill>
        <p:spPr>
          <a:xfrm>
            <a:off x="620088" y="3563686"/>
            <a:ext cx="2513233" cy="29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0365" y="3801533"/>
            <a:ext cx="1600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Сейдахмет Сағи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Футболдан облыс </a:t>
            </a:r>
            <a:r>
              <a:rPr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чемионы</a:t>
            </a:r>
            <a:endParaRPr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48768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Түркістан облысының чемпиондары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802214"/>
            <a:ext cx="1600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Нұрлыбай Азамат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8а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Футболдан облыс </a:t>
            </a:r>
            <a:r>
              <a:rPr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чемионы</a:t>
            </a:r>
            <a:endParaRPr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43700" y="762000"/>
            <a:ext cx="1600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Сейдахмет Ерасыл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5ә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Футболдан облыс </a:t>
            </a:r>
            <a:r>
              <a:rPr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чемионы</a:t>
            </a:r>
            <a:endParaRPr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65597" y="3801533"/>
            <a:ext cx="1600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Үсен Шыңғыс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10б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Футболдан облыс </a:t>
            </a:r>
            <a:r>
              <a:rPr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чемионы</a:t>
            </a:r>
            <a:endParaRPr dirty="0" lang="kk-KZ" smtClean="0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2033" y="6019800"/>
            <a:ext cx="3886200" cy="381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kk-KZ" smtClean="0">
                <a:solidFill>
                  <a:srgbClr val="002060"/>
                </a:solidFill>
              </a:rPr>
              <a:t>Жетекшісі: </a:t>
            </a:r>
            <a:r>
              <a:rPr b="1" dirty="0" err="1" lang="kk-KZ" smtClean="0">
                <a:solidFill>
                  <a:srgbClr val="002060"/>
                </a:solidFill>
              </a:rPr>
              <a:t>Маханбетов</a:t>
            </a:r>
            <a:r>
              <a:rPr b="1" dirty="0" lang="kk-KZ" smtClean="0">
                <a:solidFill>
                  <a:srgbClr val="002060"/>
                </a:solidFill>
              </a:rPr>
              <a:t> Әлібек</a:t>
            </a:r>
            <a:endParaRPr b="1" dirty="0" lang="ru-RU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8" r="52"/>
          <a:stretch/>
        </p:blipFill>
        <p:spPr>
          <a:xfrm>
            <a:off x="2241551" y="3397746"/>
            <a:ext cx="4403371" cy="260229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"/>
          <a:stretch/>
        </p:blipFill>
        <p:spPr>
          <a:xfrm>
            <a:off x="4398080" y="762000"/>
            <a:ext cx="204724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0"/>
            <a:ext cx="4953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Облыстық пән олимпиадасының жеңімпазы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2746" y="3505578"/>
            <a:ext cx="238283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Махамбет Айжан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7 е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аудандық пән олимпиадасында биология пәнінен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орын, облыстық пән олимпиадасында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І 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Асықбекова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Гүлнар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762000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b="1" dirty="0" err="1" lang="kk-KZ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Ташен</a:t>
            </a:r>
            <a:r>
              <a:rPr b="1" dirty="0" lang="kk-KZ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Молдияр</a:t>
            </a:r>
            <a:endParaRPr b="1" dirty="0" lang="kk-KZ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 е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аудандық пән олимпиадасында биология пәнінен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 орын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Байболаева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Мейрамгүл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" r="20"/>
          <a:stretch/>
        </p:blipFill>
        <p:spPr>
          <a:xfrm>
            <a:off x="5113867" y="3580763"/>
            <a:ext cx="2743200" cy="2811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" r="40"/>
          <a:stretch/>
        </p:blipFill>
        <p:spPr>
          <a:xfrm>
            <a:off x="838200" y="982511"/>
            <a:ext cx="333330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0"/>
            <a:ext cx="4953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Облыстық пән олимпиадасының жеңімпазы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124200"/>
            <a:ext cx="238283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endParaRPr b="1" dirty="0" lang="kk-KZ" smtClean="0" sz="280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b="1" dirty="0" lang="kk-KZ" sz="2800">
              <a:solidFill>
                <a:schemeClr val="accent3">
                  <a:lumMod val="50000"/>
                </a:schemeClr>
              </a:solidFill>
              <a:latin typeface="+mn-lt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Асан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Палгүл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6д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Облыстық «Түркістан математигі» байқауында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ІІІ орын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Абдулгаппарова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Алмаш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1755" y="585232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b="1" dirty="0" err="1" lang="kk-KZ" smtClean="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Жаханша</a:t>
            </a:r>
            <a:r>
              <a:rPr b="1" dirty="0" lang="kk-KZ" smtClean="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Ерболат</a:t>
            </a:r>
            <a:endParaRPr b="1" dirty="0" lang="kk-KZ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8д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Облыстық «Түркістан математигі» байқауында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Бердібаева Хадиша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4593" y="642023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mtClean="0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  </a:t>
            </a:r>
            <a:r>
              <a:rPr b="1" dirty="0" err="1" lang="kk-KZ" smtClean="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Полат</a:t>
            </a:r>
            <a:r>
              <a:rPr b="1" dirty="0" lang="kk-KZ" smtClean="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Мөлдір</a:t>
            </a:r>
            <a:endParaRPr b="1" dirty="0" lang="kk-KZ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8а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Облыстық «Түркістан математигі» байқауында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Бердібаева Хадиша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 r="-81"/>
          <a:stretch/>
        </p:blipFill>
        <p:spPr>
          <a:xfrm>
            <a:off x="496711" y="642023"/>
            <a:ext cx="2667000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" r="-52"/>
          <a:stretch/>
        </p:blipFill>
        <p:spPr>
          <a:xfrm>
            <a:off x="3790993" y="3403812"/>
            <a:ext cx="4267200" cy="31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0"/>
            <a:ext cx="49530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kk-KZ" smtClean="0">
                <a:solidFill>
                  <a:srgbClr val="FF0000"/>
                </a:solidFill>
              </a:rPr>
              <a:t>Облыстық пән олимпиадасының жеңімпазы</a:t>
            </a:r>
            <a:endParaRPr dirty="0" lang="ru-RU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3886838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Дилдахан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Ұлжалғас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8е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Облыстық «Түркістан математигі» байқауында 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ІІІ орын 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Құлшаева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Нүргул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914400"/>
            <a:ext cx="238283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280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b="1" dirty="0" lang="kk-KZ" smtClean="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Темірәлі Айғаным</a:t>
            </a:r>
            <a:endParaRPr b="1" dirty="0" lang="kk-KZ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6б</a:t>
            </a:r>
            <a:r>
              <a:rPr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сынып оқушысы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Облыстық «Түркістан математигі» байқауында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ІІ </a:t>
            </a: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орын </a:t>
            </a: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иеленген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жетекшісі </a:t>
            </a: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b="1" dirty="0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Құлшаева</a:t>
            </a:r>
            <a:r>
              <a:rPr b="1" dirty="0" lang="kk-KZ" smtClean="0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kk-KZ" sz="1600">
                <a:solidFill>
                  <a:srgbClr val="0000FF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Нүргул</a:t>
            </a:r>
            <a:endParaRPr b="1" dirty="0" lang="kk-KZ" sz="1600">
              <a:solidFill>
                <a:srgbClr val="0000FF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eaLnBrk="1" fontAlgn="auto" hangingPunct="1" indent="-274320" marL="27432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dirty="0" lang="ru-RU" sz="160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 r="-65"/>
          <a:stretch/>
        </p:blipFill>
        <p:spPr>
          <a:xfrm>
            <a:off x="5029200" y="3468511"/>
            <a:ext cx="2971800" cy="3157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 r="72"/>
          <a:stretch/>
        </p:blipFill>
        <p:spPr>
          <a:xfrm>
            <a:off x="990599" y="681228"/>
            <a:ext cx="2650793" cy="32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4000" p14:dur="800" spd="slow">
        <p:circle/>
      </p:transition>
    </mc:Choice>
    <mc:Fallback xmlns="">
      <p:transition advClick="0" advTm="4000" spd="slow">
        <p:circl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6334</TotalTime>
  <Words>1763</Words>
  <Application>Microsoft Office PowerPoint</Application>
  <PresentationFormat>Экран (4:3)</PresentationFormat>
  <Paragraphs>850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8" baseType="lpstr">
      <vt:lpstr>Arial</vt:lpstr>
      <vt:lpstr>Times New Roman</vt:lpstr>
      <vt:lpstr>Trebuchet MS</vt:lpstr>
      <vt:lpstr>Wingdings 2</vt:lpstr>
      <vt:lpstr>Wingdings 3</vt:lpstr>
      <vt:lpstr>Грань</vt:lpstr>
      <vt:lpstr>Презентация PowerPoint</vt:lpstr>
      <vt:lpstr>Пән олимпиада жеңімпаздары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 олимпиада  жеңімпаздары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Интелектуалды  ойындар  жеңімпаздары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Поэзия  клубының жеңімпаздары</vt:lpstr>
      <vt:lpstr>Презентация PowerPoint</vt:lpstr>
      <vt:lpstr>Презентация PowerPoint</vt:lpstr>
      <vt:lpstr> Өнер  байқауларының жеңімпаздары</vt:lpstr>
      <vt:lpstr>Презентация PowerPoint</vt:lpstr>
      <vt:lpstr>Презентация PowerPoint</vt:lpstr>
      <vt:lpstr>Спорт  байқауларының  жеңімпаздары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</dc:creator>
  <cp:lastModifiedBy>2</cp:lastModifiedBy>
  <cp:revision>811</cp:revision>
  <cp:lastPrinted>2018-01-05T06:10:35Z</cp:lastPrinted>
  <dcterms:created xsi:type="dcterms:W3CDTF">1601-01-01T00:00:00Z</dcterms:created>
  <dcterms:modified xsi:type="dcterms:W3CDTF">2022-01-26T11:03:41Z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2611178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  <property fmtid="{D5CDD505-2E9C-101B-9397-08002B2CF9AE}" name="Version" pid="5">
    <vt:i4>1</vt:i4>
  </property>
</Properties>
</file>