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293" r:id="rId3"/>
    <p:sldId id="263" r:id="rId4"/>
    <p:sldId id="287" r:id="rId5"/>
    <p:sldId id="292" r:id="rId6"/>
    <p:sldId id="291" r:id="rId7"/>
    <p:sldId id="289" r:id="rId8"/>
    <p:sldId id="290" r:id="rId9"/>
    <p:sldId id="261" r:id="rId10"/>
    <p:sldId id="258" r:id="rId11"/>
    <p:sldId id="259" r:id="rId12"/>
    <p:sldId id="260" r:id="rId13"/>
    <p:sldId id="285" r:id="rId14"/>
    <p:sldId id="286" r:id="rId15"/>
    <p:sldId id="288" r:id="rId16"/>
    <p:sldId id="264" r:id="rId17"/>
    <p:sldId id="265" r:id="rId18"/>
    <p:sldId id="266" r:id="rId19"/>
    <p:sldId id="267" r:id="rId20"/>
    <p:sldId id="268" r:id="rId21"/>
    <p:sldId id="270" r:id="rId22"/>
    <p:sldId id="271" r:id="rId23"/>
    <p:sldId id="273" r:id="rId24"/>
    <p:sldId id="274" r:id="rId25"/>
    <p:sldId id="276" r:id="rId26"/>
    <p:sldId id="277" r:id="rId27"/>
    <p:sldId id="278" r:id="rId28"/>
    <p:sldId id="279" r:id="rId29"/>
    <p:sldId id="282" r:id="rId30"/>
    <p:sldId id="283" r:id="rId31"/>
    <p:sldId id="284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9D3234-C336-425A-8526-C63AA59B6A86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6991C7-49D9-4CA4-BEC2-170A2ECFE7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099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B5BE7-920E-4280-9905-64479082D9C8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169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0DB9D-3B6C-4FEA-8A8C-E0772BF00D0E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D616-832C-4E0B-802D-20490CB6BF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740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0DB9D-3B6C-4FEA-8A8C-E0772BF00D0E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D616-832C-4E0B-802D-20490CB6BF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584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0DB9D-3B6C-4FEA-8A8C-E0772BF00D0E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D616-832C-4E0B-802D-20490CB6BF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098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0DB9D-3B6C-4FEA-8A8C-E0772BF00D0E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D616-832C-4E0B-802D-20490CB6BF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955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0DB9D-3B6C-4FEA-8A8C-E0772BF00D0E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D616-832C-4E0B-802D-20490CB6BF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531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0DB9D-3B6C-4FEA-8A8C-E0772BF00D0E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D616-832C-4E0B-802D-20490CB6BF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406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0DB9D-3B6C-4FEA-8A8C-E0772BF00D0E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D616-832C-4E0B-802D-20490CB6BF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843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0DB9D-3B6C-4FEA-8A8C-E0772BF00D0E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D616-832C-4E0B-802D-20490CB6BF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024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0DB9D-3B6C-4FEA-8A8C-E0772BF00D0E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D616-832C-4E0B-802D-20490CB6BF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3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0DB9D-3B6C-4FEA-8A8C-E0772BF00D0E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D616-832C-4E0B-802D-20490CB6BF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413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0DB9D-3B6C-4FEA-8A8C-E0772BF00D0E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D616-832C-4E0B-802D-20490CB6BF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160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0DB9D-3B6C-4FEA-8A8C-E0772BF00D0E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DD616-832C-4E0B-802D-20490CB6BF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936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3.png" Type="http://schemas.openxmlformats.org/officeDocument/2006/relationships/image"/></Relationships>
</file>

<file path=ppt/slides/_rels/slide10.xml.rels><?xml version="1.0" encoding="UTF-8" standalone="yes" ?><Relationships xmlns="http://schemas.openxmlformats.org/package/2006/relationships"><Relationship Id="rId8" Target="../media/image26.jpeg" Type="http://schemas.openxmlformats.org/officeDocument/2006/relationships/image"/><Relationship Id="rId3" Target="../media/image13.png" Type="http://schemas.openxmlformats.org/officeDocument/2006/relationships/image"/><Relationship Id="rId7" Target="../media/image25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24.jpeg" Type="http://schemas.openxmlformats.org/officeDocument/2006/relationships/image"/><Relationship Id="rId5" Target="../media/image23.jpeg" Type="http://schemas.openxmlformats.org/officeDocument/2006/relationships/image"/><Relationship Id="rId4" Target="../media/image14.jpeg" Type="http://schemas.openxmlformats.org/officeDocument/2006/relationships/image"/><Relationship Id="rId9" Target="../media/image27.jpeg" Type="http://schemas.openxmlformats.org/officeDocument/2006/relationships/image"/></Relationships>
</file>

<file path=ppt/slides/_rels/slide11.xml.rels><?xml version="1.0" encoding="UTF-8" standalone="yes" ?><Relationships xmlns="http://schemas.openxmlformats.org/package/2006/relationships"><Relationship Id="rId3" Target="../media/image28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29.png" Type="http://schemas.openxmlformats.org/officeDocument/2006/relationships/image"/></Relationships>
</file>

<file path=ppt/slides/_rels/slide12.xml.rels><?xml version="1.0" encoding="UTF-8" standalone="yes" ?><Relationships xmlns="http://schemas.openxmlformats.org/package/2006/relationships"><Relationship Id="rId3" Target="../media/image30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Relationship Id="rId5" Target="../media/image32.jpeg" Type="http://schemas.openxmlformats.org/officeDocument/2006/relationships/image"/><Relationship Id="rId4" Target="../media/image31.jpeg" Type="http://schemas.openxmlformats.org/officeDocument/2006/relationships/image"/></Relationships>
</file>

<file path=ppt/slides/_rels/slide13.xml.rels><?xml version="1.0" encoding="UTF-8" standalone="yes" ?><Relationships xmlns="http://schemas.openxmlformats.org/package/2006/relationships"><Relationship Id="rId3" Target="../media/image33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34.jpeg" Type="http://schemas.openxmlformats.org/officeDocument/2006/relationships/image"/></Relationships>
</file>

<file path=ppt/slides/_rels/slide14.xml.rels><?xml version="1.0" encoding="UTF-8" standalone="yes" ?><Relationships xmlns="http://schemas.openxmlformats.org/package/2006/relationships"><Relationship Id="rId2" Target="../media/image3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5.xml.rels><?xml version="1.0" encoding="UTF-8" standalone="yes" ?><Relationships xmlns="http://schemas.openxmlformats.org/package/2006/relationships"><Relationship Id="rId2" Target="../media/image3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6.xml.rels><?xml version="1.0" encoding="UTF-8" standalone="yes" ?><Relationships xmlns="http://schemas.openxmlformats.org/package/2006/relationships"><Relationship Id="rId3" Target="../media/image38.jpeg" Type="http://schemas.openxmlformats.org/officeDocument/2006/relationships/image"/><Relationship Id="rId2" Target="../media/image37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39.jpeg" Type="http://schemas.openxmlformats.org/officeDocument/2006/relationships/image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jpeg"/><Relationship Id="rId4" Type="http://schemas.openxmlformats.org/officeDocument/2006/relationships/image" Target="../media/image66.jpeg"/></Relationships>
</file>

<file path=ppt/slides/_rels/slide3.xml.rels><?xml version="1.0" encoding="UTF-8" standalone="yes" ?><Relationships xmlns="http://schemas.openxmlformats.org/package/2006/relationships"><Relationship Id="rId3" Target="../media/image5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Relationship Id="rId5" Target="../media/image7.jpeg" Type="http://schemas.openxmlformats.org/officeDocument/2006/relationships/image"/><Relationship Id="rId4" Target="../media/image6.png" Type="http://schemas.openxmlformats.org/officeDocument/2006/relationships/image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jpg"/></Relationships>
</file>

<file path=ppt/slides/_rels/slide4.xml.rels><?xml version="1.0" encoding="UTF-8" standalone="yes" ?><Relationships xmlns="http://schemas.openxmlformats.org/package/2006/relationships"><Relationship Id="rId2" Target="../media/image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.xml.rels><?xml version="1.0" encoding="UTF-8" standalone="yes" ?><Relationships xmlns="http://schemas.openxmlformats.org/package/2006/relationships"><Relationship Id="rId3" Target="../media/image9.jp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6.xml.rels><?xml version="1.0" encoding="UTF-8" standalone="yes" ?><Relationships xmlns="http://schemas.openxmlformats.org/package/2006/relationships"><Relationship Id="rId3" Target="../media/image10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7.xml.rels><?xml version="1.0" encoding="UTF-8" standalone="yes" ?><Relationships xmlns="http://schemas.openxmlformats.org/package/2006/relationships"><Relationship Id="rId3" Target="../media/image11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8.xml.rels><?xml version="1.0" encoding="UTF-8" standalone="yes" ?><Relationships xmlns="http://schemas.openxmlformats.org/package/2006/relationships"><Relationship Id="rId3" Target="../media/image12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9.xml.rels><?xml version="1.0" encoding="UTF-8" standalone="yes" ?><Relationships xmlns="http://schemas.openxmlformats.org/package/2006/relationships"><Relationship Id="rId8" Target="../media/image18.jpeg" Type="http://schemas.openxmlformats.org/officeDocument/2006/relationships/image"/><Relationship Id="rId3" Target="../media/image13.png" Type="http://schemas.openxmlformats.org/officeDocument/2006/relationships/image"/><Relationship Id="rId7" Target="../media/image17.jpeg" Type="http://schemas.openxmlformats.org/officeDocument/2006/relationships/image"/><Relationship Id="rId12" Target="../media/image22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16.jpeg" Type="http://schemas.openxmlformats.org/officeDocument/2006/relationships/image"/><Relationship Id="rId11" Target="../media/image21.jpeg" Type="http://schemas.openxmlformats.org/officeDocument/2006/relationships/image"/><Relationship Id="rId5" Target="../media/image15.jpeg" Type="http://schemas.openxmlformats.org/officeDocument/2006/relationships/image"/><Relationship Id="rId10" Target="../media/image20.jpeg" Type="http://schemas.openxmlformats.org/officeDocument/2006/relationships/image"/><Relationship Id="rId4" Target="../media/image14.jpeg" Type="http://schemas.openxmlformats.org/officeDocument/2006/relationships/image"/><Relationship Id="rId9" Target="../media/image19.jpe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868" y="0"/>
            <a:ext cx="12206868" cy="684609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628308" y="3080517"/>
            <a:ext cx="27813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ru-RU" sz="12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18853" y="3049754"/>
            <a:ext cx="25831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ru-RU" sz="12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582685" y="3081533"/>
            <a:ext cx="283546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ru-RU" sz="12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5727321"/>
            <a:ext cx="25069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ru-RU" sz="12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628309" y="5734115"/>
            <a:ext cx="27812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ru-RU" sz="12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378895" y="5727321"/>
            <a:ext cx="2743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ru-RU" sz="12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79118" y="-651935"/>
            <a:ext cx="84609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kk-KZ" sz="32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" name="Picture 3" descr="C:\Documents and Settings\Школа\Мои документы\журнал\DSC_02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27" y="268187"/>
            <a:ext cx="6002822" cy="45021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5" name="Горизонтальный свиток 34"/>
          <p:cNvSpPr/>
          <p:nvPr/>
        </p:nvSpPr>
        <p:spPr>
          <a:xfrm>
            <a:off x="5895348" y="3317374"/>
            <a:ext cx="6000477" cy="339678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kk-KZ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№1 М.Әуезов атындағы жом</a:t>
            </a:r>
          </a:p>
          <a:p>
            <a:pPr lvl="0" algn="ctr"/>
            <a:r>
              <a:rPr lang="kk-KZ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2020-2021</a:t>
            </a:r>
            <a:r>
              <a:rPr lang="kk-KZ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32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оқу </a:t>
            </a:r>
            <a:r>
              <a:rPr lang="kk-KZ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жылындағы оқушылардың  </a:t>
            </a:r>
            <a:r>
              <a:rPr lang="kk-KZ" sz="32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олимпиада , </a:t>
            </a:r>
            <a:r>
              <a:rPr lang="kk-KZ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байқаулардағы жетістіктері </a:t>
            </a:r>
            <a:endParaRPr lang="kk-KZ" sz="32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7479452" y="655801"/>
            <a:ext cx="3042974" cy="2767246"/>
            <a:chOff x="2667000" y="486916"/>
            <a:chExt cx="5875361" cy="5685015"/>
          </a:xfrm>
        </p:grpSpPr>
        <p:pic>
          <p:nvPicPr>
            <p:cNvPr id="17" name="Picture 4" descr="C:\Documents and Settings\Школа\Рабочий стол\оконч эмблемакопирование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486916"/>
              <a:ext cx="5875361" cy="5685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Прямоугольник 18"/>
            <p:cNvSpPr/>
            <p:nvPr/>
          </p:nvSpPr>
          <p:spPr>
            <a:xfrm>
              <a:off x="4515750" y="5216600"/>
              <a:ext cx="2177857" cy="514788"/>
            </a:xfrm>
            <a:prstGeom prst="rect">
              <a:avLst/>
            </a:prstGeom>
            <a:solidFill>
              <a:srgbClr val="3FAE12"/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k-KZ" sz="10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00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Шардара -2018</a:t>
              </a:r>
              <a:endParaRPr lang="ru-RU" sz="1000" b="1" cap="none" spc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4972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5531"/>
            <a:ext cx="12206868" cy="68460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0380" y="259043"/>
            <a:ext cx="8618726" cy="8535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594" y="0"/>
            <a:ext cx="1524132" cy="152413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628308" y="3080517"/>
            <a:ext cx="27813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18853" y="3049754"/>
            <a:ext cx="25831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582685" y="3081533"/>
            <a:ext cx="283546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0783" y="1463481"/>
            <a:ext cx="1280066" cy="14556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377542" y="3124541"/>
            <a:ext cx="281279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kk-KZ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Әмірхан Бекнұр</a:t>
            </a:r>
            <a:endParaRPr lang="ru-RU" sz="12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/>
            <a:r>
              <a:rPr lang="kk-KZ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№1 М.Әуезов атындағы ЖОМ</a:t>
            </a:r>
            <a:endParaRPr lang="ru-RU" sz="12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/>
            <a:r>
              <a:rPr lang="kk-KZ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(География</a:t>
            </a:r>
            <a:r>
              <a:rPr lang="kk-KZ" sz="1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</a:t>
            </a:r>
            <a:r>
              <a:rPr lang="kk-KZ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дәрежелі диплом </a:t>
            </a:r>
            <a:endParaRPr lang="ru-RU" sz="1400" dirty="0">
              <a:solidFill>
                <a:srgbClr val="FFC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/>
            <a:r>
              <a:rPr lang="kk-KZ" sz="1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Жетекшісі </a:t>
            </a:r>
            <a:r>
              <a:rPr lang="kk-KZ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Ержан Ғазиза</a:t>
            </a:r>
            <a:endParaRPr lang="ru-RU" sz="12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2347" y="1497450"/>
            <a:ext cx="1118758" cy="12132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89267" y="3889441"/>
            <a:ext cx="1262080" cy="1388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6" name="Прямоугольник 25"/>
          <p:cNvSpPr/>
          <p:nvPr/>
        </p:nvSpPr>
        <p:spPr>
          <a:xfrm>
            <a:off x="173860" y="2804037"/>
            <a:ext cx="308676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kk-KZ" sz="1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Сретай Әсел</a:t>
            </a:r>
            <a:endParaRPr lang="ru-RU" sz="12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/>
            <a:r>
              <a:rPr lang="kk-KZ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№1 М.Әуезов атындағы ЖОМ</a:t>
            </a:r>
            <a:endParaRPr lang="ru-RU" sz="12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/>
            <a:r>
              <a:rPr lang="kk-KZ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(География</a:t>
            </a:r>
            <a:r>
              <a:rPr lang="kk-KZ" sz="1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II</a:t>
            </a:r>
            <a:r>
              <a:rPr lang="kk-KZ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дәрежелі диплом </a:t>
            </a:r>
            <a:endParaRPr lang="ru-RU" sz="1400" dirty="0">
              <a:solidFill>
                <a:srgbClr val="FFC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/>
            <a:r>
              <a:rPr lang="kk-KZ" sz="1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Жетекшісі Тоқшабай Бағдат</a:t>
            </a:r>
            <a:endParaRPr lang="ru-RU" sz="12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728462" y="5588982"/>
            <a:ext cx="292437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kk-KZ" sz="1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Жұмабек Мұхамеджан</a:t>
            </a:r>
          </a:p>
          <a:p>
            <a:pPr lvl="0" algn="ctr"/>
            <a:r>
              <a:rPr lang="kk-KZ" sz="1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№</a:t>
            </a:r>
            <a:r>
              <a:rPr lang="kk-KZ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 М.Әуезов атындағы ЖОМ</a:t>
            </a:r>
            <a:endParaRPr lang="ru-RU" sz="12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/>
            <a:r>
              <a:rPr lang="kk-KZ" sz="1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(География) 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</a:t>
            </a:r>
            <a:r>
              <a:rPr lang="kk-KZ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дәрежелі диплом </a:t>
            </a:r>
            <a:endParaRPr lang="ru-RU" sz="1400" dirty="0">
              <a:solidFill>
                <a:srgbClr val="FFC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/>
            <a:r>
              <a:rPr lang="kk-KZ" sz="1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Жетекшісі Қалымбетова Ләззат</a:t>
            </a:r>
            <a:endParaRPr lang="ru-RU" sz="12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352487" y="5588982"/>
            <a:ext cx="316636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kk-KZ" sz="1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Алимхан Нұрзия </a:t>
            </a:r>
          </a:p>
          <a:p>
            <a:pPr lvl="0" algn="ctr"/>
            <a:r>
              <a:rPr lang="kk-KZ" sz="1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№</a:t>
            </a:r>
            <a:r>
              <a:rPr lang="kk-KZ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 М.Әуезов атындағы ЖОМ</a:t>
            </a:r>
            <a:endParaRPr lang="ru-RU" sz="12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/>
            <a:r>
              <a:rPr lang="kk-KZ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kk-KZ" sz="1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География)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II</a:t>
            </a:r>
            <a:r>
              <a:rPr lang="kk-KZ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дәрежелі диплом </a:t>
            </a:r>
            <a:endParaRPr lang="ru-RU" sz="1400" dirty="0">
              <a:solidFill>
                <a:srgbClr val="FFC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/>
            <a:r>
              <a:rPr lang="kk-KZ" sz="1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Жетекшісі </a:t>
            </a:r>
            <a:r>
              <a:rPr lang="kk-KZ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Қалымбетова Ләззат</a:t>
            </a:r>
            <a:endParaRPr lang="ru-RU" sz="12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64658" y="1228693"/>
            <a:ext cx="1069886" cy="157534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715668" y="3049754"/>
            <a:ext cx="2943437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kk-KZ" sz="1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Қалдыбай Абылай</a:t>
            </a:r>
          </a:p>
          <a:p>
            <a:pPr lvl="0" algn="ctr"/>
            <a:r>
              <a:rPr lang="kk-KZ" sz="1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№</a:t>
            </a:r>
            <a:r>
              <a:rPr lang="kk-KZ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 М.Әуезов атындағы </a:t>
            </a:r>
            <a:r>
              <a:rPr lang="kk-KZ" sz="1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ЖОМ</a:t>
            </a:r>
            <a:endParaRPr lang="ru-RU" sz="12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/>
            <a:r>
              <a:rPr lang="kk-KZ" sz="1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(География) </a:t>
            </a:r>
            <a:r>
              <a:rPr lang="en-US" sz="1600" dirty="0" smtClean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kk-KZ" sz="1600" dirty="0" smtClean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дәрежелі диплом </a:t>
            </a:r>
            <a:endParaRPr lang="ru-RU" sz="1400" dirty="0">
              <a:solidFill>
                <a:srgbClr val="FFC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/>
            <a:r>
              <a:rPr lang="kk-KZ" sz="1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Жетекшісі Изтлеуова Лаура</a:t>
            </a:r>
            <a:endParaRPr lang="ru-RU" sz="12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0380" y="3950340"/>
            <a:ext cx="1355023" cy="14319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3825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868" y="-65531"/>
            <a:ext cx="12206868" cy="684609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628308" y="3080517"/>
            <a:ext cx="27813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18853" y="3049754"/>
            <a:ext cx="25831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582685" y="3081533"/>
            <a:ext cx="283546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74263" y="394061"/>
            <a:ext cx="84583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Е.Бекмаханов</a:t>
            </a:r>
            <a:r>
              <a:rPr lang="kk-KZ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kk-KZ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ияткерлік олимпияда жүлдегерлері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389" y="1955532"/>
            <a:ext cx="2078775" cy="22499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7941734" y="4391201"/>
            <a:ext cx="3700334" cy="193899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kk-KZ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Есенгелді Нұрханым</a:t>
            </a:r>
          </a:p>
          <a:p>
            <a:pPr lvl="0" algn="ctr"/>
            <a:r>
              <a:rPr lang="kk-KZ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№1 М.Әуезов атындағы ЖОМ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/>
            <a:r>
              <a:rPr lang="kk-KZ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(Тарих</a:t>
            </a:r>
            <a:r>
              <a:rPr lang="kk-KZ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1 орын төс белгі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/>
            <a:r>
              <a:rPr lang="kk-KZ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Жетекшісі Ж.Жунисова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18776" y="4489730"/>
            <a:ext cx="3386317" cy="193899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kk-KZ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Төлебек Сымбат </a:t>
            </a:r>
          </a:p>
          <a:p>
            <a:pPr lvl="0" algn="ctr"/>
            <a:r>
              <a:rPr lang="kk-KZ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№</a:t>
            </a:r>
            <a:r>
              <a:rPr lang="kk-KZ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 М.Әуезов атындағы ЖОМ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/>
            <a:r>
              <a:rPr lang="kk-KZ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(Тарих) </a:t>
            </a:r>
            <a:r>
              <a:rPr lang="kk-KZ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 орын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/>
            <a:r>
              <a:rPr lang="kk-KZ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Жетекшісі Б.Нұртазаева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2521" y="1330818"/>
            <a:ext cx="3189221" cy="343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277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06"/>
            <a:ext cx="12206868" cy="684609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628308" y="3080517"/>
            <a:ext cx="27813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18853" y="3049754"/>
            <a:ext cx="25831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582685" y="3081533"/>
            <a:ext cx="283546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40395" y="4266378"/>
            <a:ext cx="2823942" cy="160043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kk-KZ" sz="14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Әлден Әлия</a:t>
            </a:r>
          </a:p>
          <a:p>
            <a:pPr algn="ctr"/>
            <a:r>
              <a:rPr lang="kk-KZ" sz="14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№</a:t>
            </a:r>
            <a:r>
              <a:rPr lang="kk-KZ" sz="1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 М.Әуезов атындағы </a:t>
            </a:r>
            <a:r>
              <a:rPr lang="kk-KZ" sz="14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ЖОМ</a:t>
            </a:r>
          </a:p>
          <a:p>
            <a:pPr algn="ctr"/>
            <a:r>
              <a:rPr lang="kk-KZ" sz="1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«Тәуелсіздік-ел тұғыры онлайн </a:t>
            </a:r>
            <a:r>
              <a:rPr lang="kk-KZ" sz="14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олимпиада</a:t>
            </a:r>
          </a:p>
          <a:p>
            <a:pPr algn="ctr"/>
            <a:r>
              <a:rPr lang="kk-KZ" sz="14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 орын диплом</a:t>
            </a:r>
          </a:p>
          <a:p>
            <a:pPr lvl="0" algn="ctr"/>
            <a:r>
              <a:rPr lang="kk-KZ" sz="14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Жетекшісі Балкия </a:t>
            </a:r>
            <a:r>
              <a:rPr lang="kk-KZ" sz="1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Нуртазаева</a:t>
            </a:r>
          </a:p>
          <a:p>
            <a:pPr algn="ctr"/>
            <a:endParaRPr lang="ru-RU" sz="140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38590" y="4301445"/>
            <a:ext cx="2794077" cy="160043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kk-KZ" sz="1400" dirty="0" smtClean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kk-KZ" sz="14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Төребек Иманғали</a:t>
            </a:r>
          </a:p>
          <a:p>
            <a:pPr algn="ctr"/>
            <a:r>
              <a:rPr lang="kk-KZ" sz="14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№</a:t>
            </a:r>
            <a:r>
              <a:rPr lang="kk-KZ" sz="1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 М.Әуезов атындағы </a:t>
            </a:r>
            <a:r>
              <a:rPr lang="kk-KZ" sz="14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ЖОМ</a:t>
            </a:r>
          </a:p>
          <a:p>
            <a:pPr algn="ctr"/>
            <a:r>
              <a:rPr lang="kk-KZ" sz="14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Дарын Онлайн 2 орын, марапат</a:t>
            </a:r>
          </a:p>
          <a:p>
            <a:pPr lvl="0" algn="ctr"/>
            <a:r>
              <a:rPr lang="kk-KZ" sz="14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Жетекшісі Ж</a:t>
            </a:r>
            <a:r>
              <a:rPr lang="kk-KZ" sz="1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Айжанова</a:t>
            </a:r>
          </a:p>
          <a:p>
            <a:pPr algn="ctr"/>
            <a:endParaRPr lang="kk-KZ" sz="1400" dirty="0" smtClean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sz="140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273593" y="4241799"/>
            <a:ext cx="2924370" cy="160043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endParaRPr lang="kk-KZ" sz="1400" dirty="0" smtClean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/>
            <a:r>
              <a:rPr lang="kk-KZ" sz="14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Илясов Сернұр 9 Б</a:t>
            </a:r>
            <a:endParaRPr lang="kk-KZ" sz="140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/>
            <a:r>
              <a:rPr lang="kk-KZ" sz="1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№1 М.Әуезов атындағы ЖОМ</a:t>
            </a:r>
          </a:p>
          <a:p>
            <a:pPr lvl="0" algn="ctr"/>
            <a:r>
              <a:rPr lang="kk-KZ" sz="14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Клевер онлайн </a:t>
            </a:r>
            <a:r>
              <a:rPr lang="kk-KZ" sz="1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олимпиада </a:t>
            </a:r>
            <a:endParaRPr lang="kk-KZ" sz="1400" dirty="0" smtClean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/>
            <a:r>
              <a:rPr lang="kk-KZ" sz="14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 </a:t>
            </a:r>
            <a:r>
              <a:rPr lang="kk-KZ" sz="1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орын диплом</a:t>
            </a:r>
          </a:p>
          <a:p>
            <a:pPr lvl="0" algn="ctr"/>
            <a:r>
              <a:rPr lang="kk-KZ" sz="1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Жетекшісі Балкия Нуртазаева</a:t>
            </a:r>
          </a:p>
          <a:p>
            <a:pPr lvl="0" algn="ctr"/>
            <a:endParaRPr lang="ru-RU" sz="140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35401" y="434100"/>
            <a:ext cx="72673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kk-K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ияткерлік олимпиядасының жүлдегерлері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2361" y="1542837"/>
            <a:ext cx="2060010" cy="23402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7413" y="1491893"/>
            <a:ext cx="2076731" cy="23334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5464" y="1452924"/>
            <a:ext cx="1981223" cy="24301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9305514"/>
      </p:ext>
    </p:extLst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868" y="11906"/>
            <a:ext cx="12206868" cy="684609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628308" y="3080517"/>
            <a:ext cx="27813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dirty="0" lang="ru-RU" sz="1200">
              <a:solidFill>
                <a:srgbClr val="0070C0"/>
              </a:solidFill>
              <a:latin charset="0" panose="02020603050405020304" pitchFamily="18" typeface="Times New Roman"/>
              <a:ea charset="0" panose="02020603050405020304" pitchFamily="18"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18853" y="3049754"/>
            <a:ext cx="25831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dirty="0" lang="ru-RU" sz="1200">
              <a:solidFill>
                <a:srgbClr val="0070C0"/>
              </a:solidFill>
              <a:latin charset="0" panose="02020603050405020304" pitchFamily="18" typeface="Times New Roman"/>
              <a:ea charset="0" panose="02020603050405020304" pitchFamily="18" typeface="Times New Roman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582685" y="3081533"/>
            <a:ext cx="283546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dirty="0" lang="ru-RU" sz="1200">
              <a:solidFill>
                <a:srgbClr val="0070C0"/>
              </a:solidFill>
              <a:latin charset="0" panose="02020603050405020304" pitchFamily="18" typeface="Times New Roman"/>
              <a:ea charset="0" panose="02020603050405020304" pitchFamily="18" typeface="Times New Roman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5727321"/>
            <a:ext cx="25069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dirty="0" lang="ru-RU" sz="1200">
              <a:solidFill>
                <a:srgbClr val="0070C0"/>
              </a:solidFill>
              <a:latin charset="0" panose="02020603050405020304" pitchFamily="18" typeface="Times New Roman"/>
              <a:ea charset="0" panose="02020603050405020304" pitchFamily="18" typeface="Times New Roman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628309" y="5734115"/>
            <a:ext cx="27812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dirty="0" lang="ru-RU" sz="1200">
              <a:solidFill>
                <a:srgbClr val="0070C0"/>
              </a:solidFill>
              <a:latin charset="0" panose="02020603050405020304" pitchFamily="18" typeface="Times New Roman"/>
              <a:ea charset="0" panose="02020603050405020304" pitchFamily="18" typeface="Times New Roman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378895" y="5727321"/>
            <a:ext cx="2743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dirty="0" lang="ru-RU" sz="1200">
              <a:solidFill>
                <a:srgbClr val="0070C0"/>
              </a:solidFill>
              <a:latin charset="0" panose="02020603050405020304" pitchFamily="18" typeface="Times New Roman"/>
              <a:ea charset="0" panose="02020603050405020304" pitchFamily="18" typeface="Times New Roman"/>
            </a:endParaRPr>
          </a:p>
        </p:txBody>
      </p:sp>
      <p:pic>
        <p:nvPicPr>
          <p:cNvPr descr="C:\Users\Ерсин\Pictures\IMG-20210525-WA0223.jpg" id="1026" name="Picture 2"/>
          <p:cNvPicPr>
            <a:picLocks noChangeArrowheads="1"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9" r="24"/>
          <a:stretch/>
        </p:blipFill>
        <p:spPr bwMode="auto">
          <a:xfrm>
            <a:off x="1408681" y="269458"/>
            <a:ext cx="2703700" cy="374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40041" y="4017549"/>
            <a:ext cx="420477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/>
            <a:r>
              <a:rPr dirty="0" lang="kk-KZ" smtClean="0" sz="2000">
                <a:solidFill>
                  <a:srgbClr val="FF0000"/>
                </a:solidFill>
                <a:latin charset="0" panose="02020603050405020304" pitchFamily="18" typeface="Times New Roman"/>
                <a:ea charset="0" panose="02020603050405020304" pitchFamily="18" typeface="Times New Roman"/>
              </a:rPr>
              <a:t>Есенбек Нұрқанат                          </a:t>
            </a:r>
            <a:endParaRPr dirty="0" lang="kk-KZ" sz="2000">
              <a:solidFill>
                <a:srgbClr val="FF0000"/>
              </a:solidFill>
              <a:latin charset="0" panose="02020603050405020304" pitchFamily="18" typeface="Times New Roman"/>
              <a:ea charset="0" panose="02020603050405020304" pitchFamily="18" typeface="Times New Roman"/>
            </a:endParaRPr>
          </a:p>
          <a:p>
            <a:pPr algn="ctr" lvl="0"/>
            <a:r>
              <a:rPr dirty="0" lang="kk-KZ" sz="2000">
                <a:solidFill>
                  <a:srgbClr val="FF0000"/>
                </a:solidFill>
                <a:latin charset="0" panose="02020603050405020304" pitchFamily="18" typeface="Times New Roman"/>
                <a:ea charset="0" panose="02020603050405020304" pitchFamily="18" typeface="Times New Roman"/>
              </a:rPr>
              <a:t>№1 М.Әуезов атындағы ЖОМ</a:t>
            </a:r>
            <a:endParaRPr dirty="0" lang="ru-RU" sz="2000">
              <a:solidFill>
                <a:srgbClr val="FF0000"/>
              </a:solidFill>
              <a:latin charset="0" panose="02020603050405020304" pitchFamily="18" typeface="Times New Roman"/>
              <a:ea charset="0" panose="02020603050405020304" pitchFamily="18" typeface="Times New Roman"/>
            </a:endParaRPr>
          </a:p>
          <a:p>
            <a:pPr algn="ctr" lvl="0"/>
            <a:r>
              <a:rPr dirty="0" lang="kk-KZ" sz="2000">
                <a:solidFill>
                  <a:srgbClr val="FF0000"/>
                </a:solidFill>
                <a:latin charset="0" panose="02020603050405020304" pitchFamily="18" typeface="Times New Roman"/>
                <a:ea charset="0" panose="02020603050405020304" pitchFamily="18" typeface="Times New Roman"/>
              </a:rPr>
              <a:t>Бастауыш сынып оқушыларының арасында өтілген  </a:t>
            </a:r>
            <a:r>
              <a:rPr dirty="0" lang="ru-RU" sz="2000">
                <a:solidFill>
                  <a:srgbClr val="FF0000"/>
                </a:solidFill>
                <a:latin charset="0" panose="02020603050405020304" pitchFamily="18" typeface="Times New Roman"/>
                <a:ea charset="0" panose="02020603050405020304" pitchFamily="18" typeface="Times New Roman"/>
              </a:rPr>
              <a:t>«</a:t>
            </a:r>
            <a:r>
              <a:rPr dirty="0" lang="kk-KZ" sz="2000">
                <a:solidFill>
                  <a:srgbClr val="FF0000"/>
                </a:solidFill>
                <a:latin charset="0" panose="02020603050405020304" pitchFamily="18" typeface="Times New Roman"/>
                <a:ea charset="0" panose="02020603050405020304" pitchFamily="18" typeface="Times New Roman"/>
              </a:rPr>
              <a:t>Бастау</a:t>
            </a:r>
            <a:r>
              <a:rPr dirty="0" lang="ru-RU" sz="2000">
                <a:solidFill>
                  <a:srgbClr val="FF0000"/>
                </a:solidFill>
                <a:latin charset="0" panose="02020603050405020304" pitchFamily="18" typeface="Times New Roman"/>
                <a:ea charset="0" panose="02020603050405020304" pitchFamily="18" typeface="Times New Roman"/>
              </a:rPr>
              <a:t>» </a:t>
            </a:r>
            <a:r>
              <a:rPr dirty="0" err="1" lang="ru-RU" sz="2000">
                <a:solidFill>
                  <a:srgbClr val="FF0000"/>
                </a:solidFill>
                <a:latin charset="0" panose="02020603050405020304" pitchFamily="18" typeface="Times New Roman"/>
                <a:ea charset="0" panose="02020603050405020304" pitchFamily="18" typeface="Times New Roman"/>
              </a:rPr>
              <a:t>турнирінің</a:t>
            </a:r>
            <a:r>
              <a:rPr dirty="0" lang="ru-RU" sz="2000">
                <a:solidFill>
                  <a:srgbClr val="FF0000"/>
                </a:solidFill>
                <a:latin charset="0" panose="02020603050405020304" pitchFamily="18" typeface="Times New Roman"/>
                <a:ea charset="0" panose="02020603050405020304" pitchFamily="18" typeface="Times New Roman"/>
              </a:rPr>
              <a:t>  </a:t>
            </a:r>
            <a:r>
              <a:rPr dirty="0" err="1" lang="ru-RU" sz="2000">
                <a:solidFill>
                  <a:srgbClr val="FF0000"/>
                </a:solidFill>
                <a:latin charset="0" panose="02020603050405020304" pitchFamily="18" typeface="Times New Roman"/>
                <a:ea charset="0" panose="02020603050405020304" pitchFamily="18" typeface="Times New Roman"/>
              </a:rPr>
              <a:t>аудандық</a:t>
            </a:r>
            <a:r>
              <a:rPr dirty="0" lang="ru-RU" sz="2000">
                <a:solidFill>
                  <a:srgbClr val="FF0000"/>
                </a:solidFill>
                <a:latin charset="0" panose="02020603050405020304" pitchFamily="18" typeface="Times New Roman"/>
                <a:ea charset="0" panose="02020603050405020304" pitchFamily="18" typeface="Times New Roman"/>
              </a:rPr>
              <a:t> </a:t>
            </a:r>
            <a:r>
              <a:rPr dirty="0" err="1" lang="ru-RU" sz="2000">
                <a:solidFill>
                  <a:srgbClr val="FF0000"/>
                </a:solidFill>
                <a:latin charset="0" panose="02020603050405020304" pitchFamily="18" typeface="Times New Roman"/>
                <a:ea charset="0" panose="02020603050405020304" pitchFamily="18" typeface="Times New Roman"/>
              </a:rPr>
              <a:t>кезеңінің</a:t>
            </a:r>
            <a:r>
              <a:rPr dirty="0" lang="ru-RU" sz="2000">
                <a:solidFill>
                  <a:srgbClr val="FF0000"/>
                </a:solidFill>
                <a:latin charset="0" panose="02020603050405020304" pitchFamily="18" typeface="Times New Roman"/>
                <a:ea charset="0" panose="02020603050405020304" pitchFamily="18" typeface="Times New Roman"/>
              </a:rPr>
              <a:t>    </a:t>
            </a:r>
            <a:r>
              <a:rPr dirty="0" lang="en-US" smtClean="0" sz="2000">
                <a:solidFill>
                  <a:srgbClr val="FF0000"/>
                </a:solidFill>
                <a:latin charset="0" panose="02020603050405020304" pitchFamily="18" typeface="Times New Roman"/>
                <a:ea charset="0" panose="02020603050405020304" pitchFamily="18" typeface="Times New Roman"/>
              </a:rPr>
              <a:t>II</a:t>
            </a:r>
            <a:r>
              <a:rPr dirty="0" lang="kk-KZ" smtClean="0" sz="2000">
                <a:solidFill>
                  <a:srgbClr val="FF0000"/>
                </a:solidFill>
                <a:latin charset="0" panose="02020603050405020304" pitchFamily="18" typeface="Times New Roman"/>
                <a:ea charset="0" panose="02020603050405020304" pitchFamily="18" typeface="Times New Roman"/>
              </a:rPr>
              <a:t> </a:t>
            </a:r>
            <a:r>
              <a:rPr dirty="0" lang="kk-KZ" sz="2000">
                <a:solidFill>
                  <a:srgbClr val="FF0000"/>
                </a:solidFill>
                <a:latin charset="0" panose="02020603050405020304" pitchFamily="18" typeface="Times New Roman"/>
                <a:ea charset="0" panose="02020603050405020304" pitchFamily="18" typeface="Times New Roman"/>
              </a:rPr>
              <a:t>орын  иегері</a:t>
            </a:r>
            <a:endParaRPr dirty="0" lang="ru-RU" sz="2000">
              <a:solidFill>
                <a:srgbClr val="FF0000"/>
              </a:solidFill>
              <a:latin charset="0" panose="02020603050405020304" pitchFamily="18" typeface="Times New Roman"/>
              <a:ea charset="0" panose="02020603050405020304" pitchFamily="18" typeface="Times New Roman"/>
            </a:endParaRPr>
          </a:p>
          <a:p>
            <a:pPr algn="ctr" lvl="0"/>
            <a:r>
              <a:rPr dirty="0" lang="kk-KZ" smtClean="0" sz="2000">
                <a:solidFill>
                  <a:srgbClr val="FF0000"/>
                </a:solidFill>
                <a:latin charset="0" panose="02020603050405020304" pitchFamily="18" typeface="Times New Roman"/>
                <a:ea charset="0" panose="02020603050405020304" pitchFamily="18" typeface="Times New Roman"/>
              </a:rPr>
              <a:t>Жетекшісі: </a:t>
            </a:r>
            <a:r>
              <a:rPr dirty="0" lang="en-US" smtClean="0" sz="2000">
                <a:solidFill>
                  <a:srgbClr val="FF0000"/>
                </a:solidFill>
                <a:latin charset="0" panose="02020603050405020304" pitchFamily="18" typeface="Times New Roman"/>
                <a:ea charset="0" panose="02020603050405020304" pitchFamily="18" typeface="Times New Roman"/>
              </a:rPr>
              <a:t> </a:t>
            </a:r>
            <a:r>
              <a:rPr dirty="0" lang="kk-KZ" smtClean="0" sz="2000">
                <a:solidFill>
                  <a:srgbClr val="FF0000"/>
                </a:solidFill>
                <a:latin charset="0" panose="02020603050405020304" pitchFamily="18" typeface="Times New Roman"/>
                <a:ea charset="0" panose="02020603050405020304" pitchFamily="18" typeface="Times New Roman"/>
              </a:rPr>
              <a:t>Г Ашекова</a:t>
            </a:r>
            <a:endParaRPr dirty="0" lang="ru-RU" sz="2000">
              <a:solidFill>
                <a:srgbClr val="FF0000"/>
              </a:solidFill>
              <a:latin charset="0" panose="02020603050405020304" pitchFamily="18" typeface="Times New Roman"/>
              <a:ea charset="0" panose="02020603050405020304" pitchFamily="18" typeface="Times New Roman"/>
            </a:endParaRPr>
          </a:p>
        </p:txBody>
      </p:sp>
      <p:pic>
        <p:nvPicPr>
          <p:cNvPr descr="C:\Users\Ерсин\Pictures\IMG-20210527-WA0020.jpg" id="11" name="Picture 3"/>
          <p:cNvPicPr>
            <a:picLocks noChangeArrowheads="1"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" r="48"/>
          <a:stretch/>
        </p:blipFill>
        <p:spPr bwMode="auto">
          <a:xfrm>
            <a:off x="7272318" y="302162"/>
            <a:ext cx="3024718" cy="3455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6965666" y="4017549"/>
            <a:ext cx="422012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/>
            <a:r>
              <a:rPr dirty="0" lang="kk-KZ" smtClean="0" sz="2000">
                <a:solidFill>
                  <a:srgbClr val="FF0000"/>
                </a:solidFill>
                <a:latin charset="0" panose="02020603050405020304" pitchFamily="18" typeface="Times New Roman"/>
                <a:ea charset="0" panose="02020603050405020304" pitchFamily="18" typeface="Times New Roman"/>
              </a:rPr>
              <a:t>Мамадияр Каусар                           </a:t>
            </a:r>
            <a:endParaRPr dirty="0" lang="kk-KZ" sz="2000">
              <a:solidFill>
                <a:srgbClr val="FF0000"/>
              </a:solidFill>
              <a:latin charset="0" panose="02020603050405020304" pitchFamily="18" typeface="Times New Roman"/>
              <a:ea charset="0" panose="02020603050405020304" pitchFamily="18" typeface="Times New Roman"/>
            </a:endParaRPr>
          </a:p>
          <a:p>
            <a:pPr algn="ctr" lvl="0"/>
            <a:r>
              <a:rPr dirty="0" lang="kk-KZ" sz="2000">
                <a:solidFill>
                  <a:srgbClr val="FF0000"/>
                </a:solidFill>
                <a:latin charset="0" panose="02020603050405020304" pitchFamily="18" typeface="Times New Roman"/>
                <a:ea charset="0" panose="02020603050405020304" pitchFamily="18" typeface="Times New Roman"/>
              </a:rPr>
              <a:t>№1 М.Әуезов атындағы ЖОМ</a:t>
            </a:r>
            <a:endParaRPr dirty="0" lang="ru-RU" sz="2000">
              <a:solidFill>
                <a:srgbClr val="FF0000"/>
              </a:solidFill>
              <a:latin charset="0" panose="02020603050405020304" pitchFamily="18" typeface="Times New Roman"/>
              <a:ea charset="0" panose="02020603050405020304" pitchFamily="18" typeface="Times New Roman"/>
            </a:endParaRPr>
          </a:p>
          <a:p>
            <a:pPr algn="ctr" lvl="0"/>
            <a:r>
              <a:rPr dirty="0" lang="kk-KZ" smtClean="0" sz="2000">
                <a:solidFill>
                  <a:srgbClr val="FF0000"/>
                </a:solidFill>
                <a:latin charset="0" panose="02020603050405020304" pitchFamily="18" typeface="Times New Roman"/>
                <a:ea charset="0" panose="02020603050405020304" pitchFamily="18" typeface="Times New Roman"/>
              </a:rPr>
              <a:t>Бастауыш сынып оқушыларының арасында өтілген  </a:t>
            </a:r>
            <a:r>
              <a:rPr dirty="0" lang="ru-RU" smtClean="0" sz="2000">
                <a:solidFill>
                  <a:srgbClr val="FF0000"/>
                </a:solidFill>
                <a:latin charset="0" panose="02020603050405020304" pitchFamily="18" typeface="Times New Roman"/>
                <a:ea charset="0" panose="02020603050405020304" pitchFamily="18" typeface="Times New Roman"/>
              </a:rPr>
              <a:t>«</a:t>
            </a:r>
            <a:r>
              <a:rPr dirty="0" lang="kk-KZ" smtClean="0" sz="2000">
                <a:solidFill>
                  <a:srgbClr val="FF0000"/>
                </a:solidFill>
                <a:latin charset="0" panose="02020603050405020304" pitchFamily="18" typeface="Times New Roman"/>
                <a:ea charset="0" panose="02020603050405020304" pitchFamily="18" typeface="Times New Roman"/>
              </a:rPr>
              <a:t>Бастау</a:t>
            </a:r>
            <a:r>
              <a:rPr dirty="0" lang="ru-RU" smtClean="0" sz="2000">
                <a:solidFill>
                  <a:srgbClr val="FF0000"/>
                </a:solidFill>
                <a:latin charset="0" panose="02020603050405020304" pitchFamily="18" typeface="Times New Roman"/>
                <a:ea charset="0" panose="02020603050405020304" pitchFamily="18" typeface="Times New Roman"/>
              </a:rPr>
              <a:t>» </a:t>
            </a:r>
            <a:r>
              <a:rPr dirty="0" err="1" lang="ru-RU" smtClean="0" sz="2000">
                <a:solidFill>
                  <a:srgbClr val="FF0000"/>
                </a:solidFill>
                <a:latin charset="0" panose="02020603050405020304" pitchFamily="18" typeface="Times New Roman"/>
                <a:ea charset="0" panose="02020603050405020304" pitchFamily="18" typeface="Times New Roman"/>
              </a:rPr>
              <a:t>турнирінің</a:t>
            </a:r>
            <a:r>
              <a:rPr dirty="0" lang="ru-RU" smtClean="0" sz="2000">
                <a:solidFill>
                  <a:srgbClr val="FF0000"/>
                </a:solidFill>
                <a:latin charset="0" panose="02020603050405020304" pitchFamily="18" typeface="Times New Roman"/>
                <a:ea charset="0" panose="02020603050405020304" pitchFamily="18" typeface="Times New Roman"/>
              </a:rPr>
              <a:t>  </a:t>
            </a:r>
            <a:r>
              <a:rPr dirty="0" err="1" lang="ru-RU" smtClean="0" sz="2000">
                <a:solidFill>
                  <a:srgbClr val="FF0000"/>
                </a:solidFill>
                <a:latin charset="0" panose="02020603050405020304" pitchFamily="18" typeface="Times New Roman"/>
                <a:ea charset="0" panose="02020603050405020304" pitchFamily="18" typeface="Times New Roman"/>
              </a:rPr>
              <a:t>аудандық</a:t>
            </a:r>
            <a:r>
              <a:rPr dirty="0" lang="ru-RU" smtClean="0" sz="2000">
                <a:solidFill>
                  <a:srgbClr val="FF0000"/>
                </a:solidFill>
                <a:latin charset="0" panose="02020603050405020304" pitchFamily="18" typeface="Times New Roman"/>
                <a:ea charset="0" panose="02020603050405020304" pitchFamily="18" typeface="Times New Roman"/>
              </a:rPr>
              <a:t> </a:t>
            </a:r>
            <a:r>
              <a:rPr dirty="0" err="1" lang="ru-RU" smtClean="0" sz="2000">
                <a:solidFill>
                  <a:srgbClr val="FF0000"/>
                </a:solidFill>
                <a:latin charset="0" panose="02020603050405020304" pitchFamily="18" typeface="Times New Roman"/>
                <a:ea charset="0" panose="02020603050405020304" pitchFamily="18" typeface="Times New Roman"/>
              </a:rPr>
              <a:t>кезеңінің</a:t>
            </a:r>
            <a:r>
              <a:rPr dirty="0" lang="ru-RU" smtClean="0" sz="2000">
                <a:solidFill>
                  <a:srgbClr val="FF0000"/>
                </a:solidFill>
                <a:latin charset="0" panose="02020603050405020304" pitchFamily="18" typeface="Times New Roman"/>
                <a:ea charset="0" panose="02020603050405020304" pitchFamily="18" typeface="Times New Roman"/>
              </a:rPr>
              <a:t>    </a:t>
            </a:r>
            <a:r>
              <a:rPr dirty="0" lang="en-US" smtClean="0" sz="2000">
                <a:solidFill>
                  <a:srgbClr val="FF0000"/>
                </a:solidFill>
                <a:latin charset="0" panose="02020603050405020304" pitchFamily="18" typeface="Times New Roman"/>
                <a:ea charset="0" panose="02020603050405020304" pitchFamily="18" typeface="Times New Roman"/>
              </a:rPr>
              <a:t>I</a:t>
            </a:r>
            <a:r>
              <a:rPr dirty="0" lang="kk-KZ" smtClean="0" sz="2000">
                <a:solidFill>
                  <a:srgbClr val="FF0000"/>
                </a:solidFill>
                <a:latin charset="0" panose="02020603050405020304" pitchFamily="18" typeface="Times New Roman"/>
                <a:ea charset="0" panose="02020603050405020304" pitchFamily="18" typeface="Times New Roman"/>
              </a:rPr>
              <a:t> орын  иегері</a:t>
            </a:r>
            <a:endParaRPr dirty="0" lang="ru-RU" sz="2000">
              <a:solidFill>
                <a:srgbClr val="FF0000"/>
              </a:solidFill>
              <a:latin charset="0" panose="02020603050405020304" pitchFamily="18" typeface="Times New Roman"/>
              <a:ea charset="0" panose="02020603050405020304" pitchFamily="18" typeface="Times New Roman"/>
            </a:endParaRPr>
          </a:p>
          <a:p>
            <a:pPr algn="ctr" lvl="0"/>
            <a:r>
              <a:rPr dirty="0" lang="kk-KZ" smtClean="0" sz="2000">
                <a:solidFill>
                  <a:srgbClr val="FF0000"/>
                </a:solidFill>
                <a:latin charset="0" panose="02020603050405020304" pitchFamily="18" typeface="Times New Roman"/>
                <a:ea charset="0" panose="02020603050405020304" pitchFamily="18" typeface="Times New Roman"/>
              </a:rPr>
              <a:t>Жетекшісі </a:t>
            </a:r>
            <a:r>
              <a:rPr dirty="0" lang="kk-KZ" sz="2000">
                <a:solidFill>
                  <a:srgbClr val="FF0000"/>
                </a:solidFill>
                <a:latin charset="0" panose="02020603050405020304" pitchFamily="18" typeface="Times New Roman"/>
                <a:ea charset="0" panose="02020603050405020304" pitchFamily="18" typeface="Times New Roman"/>
              </a:rPr>
              <a:t> </a:t>
            </a:r>
            <a:r>
              <a:rPr dirty="0" lang="kk-KZ" smtClean="0" sz="2000">
                <a:solidFill>
                  <a:srgbClr val="FF0000"/>
                </a:solidFill>
                <a:latin charset="0" panose="02020603050405020304" pitchFamily="18" typeface="Times New Roman"/>
                <a:ea charset="0" panose="02020603050405020304" pitchFamily="18" typeface="Times New Roman"/>
              </a:rPr>
              <a:t>М. Кадирова</a:t>
            </a:r>
            <a:endParaRPr dirty="0" lang="ru-RU" sz="2000">
              <a:solidFill>
                <a:srgbClr val="FF0000"/>
              </a:solidFill>
              <a:latin charset="0" panose="02020603050405020304" pitchFamily="18" typeface="Times New Roman"/>
              <a:ea charset="0" panose="02020603050405020304" pitchFamily="18"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26100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600" y="609600"/>
            <a:ext cx="64394" cy="1320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76" y="431443"/>
            <a:ext cx="4820723" cy="604663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268597" y="806017"/>
            <a:ext cx="5004296" cy="4636316"/>
          </a:xfrm>
          <a:ln w="57150"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kk-KZ" sz="2800" dirty="0" smtClean="0">
                <a:solidFill>
                  <a:srgbClr val="002060"/>
                </a:solidFill>
              </a:rPr>
              <a:t>«</a:t>
            </a:r>
            <a:r>
              <a:rPr lang="kk-KZ" sz="2800" dirty="0" smtClean="0">
                <a:solidFill>
                  <a:srgbClr val="002060"/>
                </a:solidFill>
              </a:rPr>
              <a:t>Жыласам ба екен» республикалық Мұқағали Мақатаев өлеңдерін мәнерлеп оқудан </a:t>
            </a:r>
          </a:p>
          <a:p>
            <a:pPr marL="0" indent="0" algn="ctr">
              <a:buNone/>
            </a:pPr>
            <a:r>
              <a:rPr lang="kk-KZ" sz="2800" dirty="0" smtClean="0">
                <a:solidFill>
                  <a:srgbClr val="002060"/>
                </a:solidFill>
              </a:rPr>
              <a:t>«Көркем </a:t>
            </a:r>
            <a:r>
              <a:rPr lang="kk-KZ" sz="2800" dirty="0" smtClean="0">
                <a:solidFill>
                  <a:srgbClr val="002060"/>
                </a:solidFill>
              </a:rPr>
              <a:t>сөз» </a:t>
            </a:r>
            <a:r>
              <a:rPr lang="kk-KZ" sz="2800" dirty="0" smtClean="0">
                <a:solidFill>
                  <a:srgbClr val="002060"/>
                </a:solidFill>
              </a:rPr>
              <a:t>жанры бойынша</a:t>
            </a:r>
          </a:p>
          <a:p>
            <a:pPr marL="0" indent="0" algn="ctr">
              <a:buNone/>
            </a:pPr>
            <a:r>
              <a:rPr lang="kk-KZ" sz="2800" dirty="0" smtClean="0">
                <a:solidFill>
                  <a:srgbClr val="002060"/>
                </a:solidFill>
              </a:rPr>
              <a:t> І орын иегері </a:t>
            </a:r>
          </a:p>
          <a:p>
            <a:pPr marL="0" indent="0" algn="ctr">
              <a:buNone/>
            </a:pPr>
            <a:r>
              <a:rPr lang="kk-KZ" sz="2800" dirty="0" smtClean="0">
                <a:solidFill>
                  <a:srgbClr val="002060"/>
                </a:solidFill>
              </a:rPr>
              <a:t>Жаңбырбай Аяулым</a:t>
            </a:r>
          </a:p>
          <a:p>
            <a:pPr marL="0" indent="0" algn="ctr">
              <a:buNone/>
            </a:pPr>
            <a:r>
              <a:rPr lang="kk-KZ" sz="2800" dirty="0" smtClean="0">
                <a:solidFill>
                  <a:srgbClr val="002060"/>
                </a:solidFill>
              </a:rPr>
              <a:t>Жетекшісі</a:t>
            </a:r>
            <a:r>
              <a:rPr lang="kk-KZ" sz="2800" dirty="0" smtClean="0">
                <a:solidFill>
                  <a:srgbClr val="002060"/>
                </a:solidFill>
              </a:rPr>
              <a:t>: Каримова </a:t>
            </a:r>
            <a:r>
              <a:rPr lang="kk-KZ" sz="2800" dirty="0" smtClean="0">
                <a:solidFill>
                  <a:srgbClr val="002060"/>
                </a:solidFill>
              </a:rPr>
              <a:t>Гулмира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137728"/>
      </p:ext>
    </p:extLst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-60" r="62"/>
          <a:stretch/>
        </p:blipFill>
        <p:spPr>
          <a:xfrm>
            <a:off x="5387247" y="432607"/>
            <a:ext cx="5078777" cy="5691392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248" y="1546595"/>
            <a:ext cx="4028914" cy="3705786"/>
          </a:xfrm>
          <a:ln w="57150"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dirty="0" lang="en-US" smtClean="0" sz="2400">
                <a:solidFill>
                  <a:srgbClr val="0070C0"/>
                </a:solidFill>
              </a:rPr>
              <a:t>VII</a:t>
            </a:r>
            <a:r>
              <a:rPr dirty="0" lang="kk-KZ" smtClean="0" sz="2400">
                <a:solidFill>
                  <a:srgbClr val="0070C0"/>
                </a:solidFill>
              </a:rPr>
              <a:t> республикалық «Ақберен»өнер байқауының облыстық кезеңі бойынша  «Ақындар мүшәйрасы»номинация иеленген Айтмахан Нұрсұлтан 8-сынып оқушысы</a:t>
            </a:r>
            <a:br>
              <a:rPr dirty="0" lang="kk-KZ" smtClean="0" sz="2400">
                <a:solidFill>
                  <a:srgbClr val="0070C0"/>
                </a:solidFill>
              </a:rPr>
            </a:br>
            <a:r>
              <a:rPr dirty="0" lang="kk-KZ" smtClean="0" sz="2400">
                <a:solidFill>
                  <a:srgbClr val="0070C0"/>
                </a:solidFill>
              </a:rPr>
              <a:t>Пән мұғалімі:Басымбекова Айжарқын</a:t>
            </a:r>
            <a:endParaRPr dirty="0" lang="ru-RU" sz="24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332825"/>
      </p:ext>
    </p:extLst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rrowheads="1" noChangeAspect="1" noGrp="1"/>
          </p:cNvPicPr>
          <p:nvPr>
            <p:ph idx="4294967295" sz="quarter"/>
          </p:nvPr>
        </p:nvPicPr>
        <p:blipFill rotWithShape="1">
          <a:blip r:embed="rId2"/>
          <a:srcRect b="10" r="50"/>
          <a:stretch/>
        </p:blipFill>
        <p:spPr bwMode="auto">
          <a:xfrm>
            <a:off x="1809720" y="3429000"/>
            <a:ext cx="407196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rrowheads="1"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38876" y="3500438"/>
            <a:ext cx="400052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descr="C:\Users\хп\AppData\Local\Microsoft\Windows\INetCache\Content.Word\Screenshot_2021-05-19-22-22-05-482_com.miui.gallery.jpg" id="7" name="Рисунок 6"/>
          <p:cNvPicPr/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8"/>
          <a:stretch/>
        </p:blipFill>
        <p:spPr bwMode="auto">
          <a:xfrm>
            <a:off x="1809721" y="500042"/>
            <a:ext cx="4608511" cy="27363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596066" y="428605"/>
            <a:ext cx="364333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/>
            <a:r>
              <a:rPr dirty="0" lang="kk-KZ" sz="1100"/>
              <a:t> </a:t>
            </a:r>
            <a:r>
              <a:rPr b="1" dirty="0" lang="kk-KZ" sz="1600">
                <a:solidFill>
                  <a:srgbClr val="7030A0"/>
                </a:solidFill>
                <a:latin charset="0" pitchFamily="18" typeface="Times New Roman"/>
                <a:cs charset="0" pitchFamily="18" typeface="Times New Roman"/>
              </a:rPr>
              <a:t>Техникалық шығармашылық және өнертапқыштардың (әуе, зымыран, көлік, кеме құрастыру) Республикалық байқауға;</a:t>
            </a:r>
            <a:endParaRPr b="1" dirty="0" lang="ru-RU" sz="1600">
              <a:solidFill>
                <a:srgbClr val="7030A0"/>
              </a:solidFill>
              <a:latin charset="0" pitchFamily="18" typeface="Times New Roman"/>
              <a:cs charset="0" pitchFamily="18" typeface="Times New Roman"/>
            </a:endParaRPr>
          </a:p>
          <a:p>
            <a:pPr marL="45720"/>
            <a:r>
              <a:rPr b="1" dirty="0" lang="kk-KZ" sz="1600">
                <a:solidFill>
                  <a:srgbClr val="7030A0"/>
                </a:solidFill>
                <a:latin charset="0" pitchFamily="18" typeface="Times New Roman"/>
                <a:cs charset="0" pitchFamily="18" typeface="Times New Roman"/>
              </a:rPr>
              <a:t>7 сынып оқушысы Исса Үсен, 6 сынып оқушысы   Аңсарбай Бағдаулет  қатысып жүлделі орындарға ие болды.  Жетекшілері: ЖангировЖарылқасын Омаров Данияр және Абілдаев Ербол ағайлар қолдау көрсетті.</a:t>
            </a:r>
            <a:endParaRPr dirty="0" lang="ru-RU" sz="1600"/>
          </a:p>
        </p:txBody>
      </p:sp>
    </p:spTree>
    <p:extLst>
      <p:ext uri="{BB962C8B-B14F-4D97-AF65-F5344CB8AC3E}">
        <p14:creationId xmlns:p14="http://schemas.microsoft.com/office/powerpoint/2010/main" val="2557623378"/>
      </p:ext>
    </p:extLst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 sz="quarter"/>
          </p:nvPr>
        </p:nvSpPr>
        <p:spPr>
          <a:xfrm>
            <a:off x="2667000" y="731520"/>
            <a:ext cx="428604" cy="340026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endParaRPr dirty="0" lang="ru-RU"/>
          </a:p>
        </p:txBody>
      </p:sp>
      <p:pic>
        <p:nvPicPr>
          <p:cNvPr descr="C:\Users\хп\AppData\Local\Microsoft\Windows\INetCache\Content.Word\Screenshot_2021-05-19-22-21-51-393_com.miui.gallery.jpg" id="4" name="Рисунок 3"/>
          <p:cNvPicPr/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61"/>
          <a:stretch/>
        </p:blipFill>
        <p:spPr bwMode="auto">
          <a:xfrm>
            <a:off x="1809720" y="214290"/>
            <a:ext cx="4071966" cy="49292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52662" y="5143512"/>
            <a:ext cx="7143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b="1" dirty="0" lang="kk-KZ"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«Ғасырлар жәдігері» атты Республикалық онлайн көрме ұйымдастыру байқауы бойынша Қоңыратбаева Сауле апай жетекшілігімен 9 сынып оқушысы Сүгірбаева Сая қатысты.</a:t>
            </a:r>
            <a:endParaRPr dirty="0" lang="ru-RU"/>
          </a:p>
        </p:txBody>
      </p:sp>
      <p:pic>
        <p:nvPicPr>
          <p:cNvPr descr="C:\Users\ЕРУБАЕВ\AppData\Local\Microsoft\Windows\INetCache\Content.Word\IMG-20210520-WA0068.jpg" id="6" name="Рисунок 5"/>
          <p:cNvPicPr/>
          <p:nvPr/>
        </p:nvPicPr>
        <p:blipFill>
          <a:blip r:embed="rId3"/>
          <a:srcRect b="-10" r="34"/>
          <a:stretch>
            <a:fillRect/>
          </a:stretch>
        </p:blipFill>
        <p:spPr bwMode="auto">
          <a:xfrm>
            <a:off x="6238876" y="214290"/>
            <a:ext cx="321471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0979133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 sz="quarter"/>
          </p:nvPr>
        </p:nvSpPr>
        <p:spPr>
          <a:xfrm>
            <a:off x="6381752" y="714356"/>
            <a:ext cx="3891852" cy="5429288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indent="0" marL="45720">
              <a:buNone/>
            </a:pPr>
            <a:r>
              <a:rPr b="1" dirty="0" lang="kk-KZ" sz="3600">
                <a:solidFill>
                  <a:srgbClr val="7030A0"/>
                </a:solidFill>
                <a:latin charset="0" pitchFamily="18" typeface="Times New Roman"/>
                <a:cs charset="0" pitchFamily="18" typeface="Times New Roman"/>
              </a:rPr>
              <a:t>2020-2021 оқу жылында  4 ші мамыр күні  мұғалімдер арасында  аудандық олимпиадасы өтті. Осы олимпиадаға Көркем еңбек пән мұғалімі  Қоңыратбаева Сауле апай қатысып, 1-ші жүлделі орынға  ие болды.  Және де облыстық олимпиадаға жолдама алды. </a:t>
            </a:r>
            <a:endParaRPr b="1" dirty="0" lang="ru-RU" sz="3600">
              <a:solidFill>
                <a:srgbClr val="7030A0"/>
              </a:solidFill>
              <a:latin charset="0" pitchFamily="18" typeface="Times New Roman"/>
              <a:cs charset="0" pitchFamily="18" typeface="Times New Roman"/>
            </a:endParaRPr>
          </a:p>
          <a:p>
            <a:endParaRPr b="1" dirty="0" lang="ru-RU" sz="2400">
              <a:solidFill>
                <a:srgbClr val="7030A0"/>
              </a:solidFill>
              <a:latin charset="0" pitchFamily="18" typeface="Times New Roman"/>
              <a:cs charset="0" pitchFamily="18" typeface="Times New Roman"/>
            </a:endParaRPr>
          </a:p>
        </p:txBody>
      </p:sp>
      <p:pic>
        <p:nvPicPr>
          <p:cNvPr descr="C:\Users\ЕРУБАЕВ\AppData\Local\Microsoft\Windows\INetCache\Content.Word\IMG-20210520-WA0071.jpg" id="4" name="Рисунок 3"/>
          <p:cNvPicPr/>
          <p:nvPr/>
        </p:nvPicPr>
        <p:blipFill>
          <a:blip r:embed="rId2"/>
          <a:srcRect b="29" r="13"/>
          <a:stretch>
            <a:fillRect/>
          </a:stretch>
        </p:blipFill>
        <p:spPr bwMode="auto">
          <a:xfrm>
            <a:off x="2381224" y="785794"/>
            <a:ext cx="357190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7467929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9786" y="142852"/>
            <a:ext cx="7472386" cy="1143000"/>
          </a:xfrm>
        </p:spPr>
        <p:txBody>
          <a:bodyPr>
            <a:noAutofit/>
          </a:bodyPr>
          <a:lstStyle/>
          <a:p>
            <a:r>
              <a:rPr lang="kk-KZ" sz="2800" dirty="0"/>
              <a:t>№1 М.Әуезов атындағы жалпы орта мектебінің чемпиондары</a:t>
            </a:r>
            <a:endParaRPr lang="ru-RU" sz="2800" dirty="0"/>
          </a:p>
        </p:txBody>
      </p:sp>
      <p:pic>
        <p:nvPicPr>
          <p:cNvPr id="4098" name="Picture 2" descr="C:\Users\Infolife\Desktop\9a017296-5090-4ab4-a74d-e5e4421261c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4034" y="1285860"/>
            <a:ext cx="8358246" cy="5429288"/>
          </a:xfrm>
          <a:prstGeom prst="rect">
            <a:avLst/>
          </a:prstGeom>
          <a:noFill/>
        </p:spPr>
      </p:pic>
      <p:sp>
        <p:nvSpPr>
          <p:cNvPr id="4100" name="AutoShape 4" descr="Қазақстан Республикасының Мемлекеттiк Туы — Қазақстан Республикасы  Президентінің ресми сайты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28015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27" y="0"/>
            <a:ext cx="12206868" cy="684609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628308" y="3080517"/>
            <a:ext cx="27813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dirty="0" lang="ru-RU" sz="1200">
              <a:solidFill>
                <a:srgbClr val="0070C0"/>
              </a:solidFill>
              <a:latin charset="0" panose="02020603050405020304" pitchFamily="18" typeface="Times New Roman"/>
              <a:ea charset="0" panose="02020603050405020304" pitchFamily="18"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18853" y="3049754"/>
            <a:ext cx="25831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dirty="0" lang="ru-RU" sz="1200">
              <a:solidFill>
                <a:srgbClr val="0070C0"/>
              </a:solidFill>
              <a:latin charset="0" panose="02020603050405020304" pitchFamily="18" typeface="Times New Roman"/>
              <a:ea charset="0" panose="02020603050405020304" pitchFamily="18" typeface="Times New Roman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582685" y="3081533"/>
            <a:ext cx="283546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dirty="0" lang="ru-RU" sz="1200">
              <a:solidFill>
                <a:srgbClr val="0070C0"/>
              </a:solidFill>
              <a:latin charset="0" panose="02020603050405020304" pitchFamily="18" typeface="Times New Roman"/>
              <a:ea charset="0" panose="02020603050405020304" pitchFamily="18" typeface="Times New Roman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5727321"/>
            <a:ext cx="25069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dirty="0" lang="ru-RU" sz="1200">
              <a:solidFill>
                <a:srgbClr val="0070C0"/>
              </a:solidFill>
              <a:latin charset="0" panose="02020603050405020304" pitchFamily="18" typeface="Times New Roman"/>
              <a:ea charset="0" panose="02020603050405020304" pitchFamily="18" typeface="Times New Roman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628309" y="5734115"/>
            <a:ext cx="27812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dirty="0" lang="ru-RU" sz="1200">
              <a:solidFill>
                <a:srgbClr val="0070C0"/>
              </a:solidFill>
              <a:latin charset="0" panose="02020603050405020304" pitchFamily="18" typeface="Times New Roman"/>
              <a:ea charset="0" panose="02020603050405020304" pitchFamily="18" typeface="Times New Roman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378895" y="5727321"/>
            <a:ext cx="2743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dirty="0" lang="ru-RU" sz="1200">
              <a:solidFill>
                <a:srgbClr val="0070C0"/>
              </a:solidFill>
              <a:latin charset="0" panose="02020603050405020304" pitchFamily="18" typeface="Times New Roman"/>
              <a:ea charset="0" panose="02020603050405020304" pitchFamily="18"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6981" y="165760"/>
            <a:ext cx="84609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b="1" dirty="0" lang="kk-KZ" sz="3200">
                <a:solidFill>
                  <a:srgbClr val="FF0000"/>
                </a:solidFill>
                <a:latin charset="0" panose="02020603050405020304" pitchFamily="18" typeface="Times New Roman"/>
                <a:ea charset="0" panose="02020603050405020304" pitchFamily="18" typeface="Times New Roman"/>
              </a:rPr>
              <a:t>2020-2021  оқу </a:t>
            </a:r>
            <a:r>
              <a:rPr b="1" dirty="0" lang="kk-KZ" smtClean="0" sz="3200">
                <a:solidFill>
                  <a:srgbClr val="FF0000"/>
                </a:solidFill>
                <a:latin charset="0" panose="02020603050405020304" pitchFamily="18" typeface="Times New Roman"/>
                <a:ea charset="0" panose="02020603050405020304" pitchFamily="18" typeface="Times New Roman"/>
              </a:rPr>
              <a:t>жылындағы оқушылардың  пәндік олимпиада  жүлдегерлері </a:t>
            </a:r>
          </a:p>
        </p:txBody>
      </p:sp>
      <p:sp>
        <p:nvSpPr>
          <p:cNvPr id="13" name="Волна 12"/>
          <p:cNvSpPr/>
          <p:nvPr/>
        </p:nvSpPr>
        <p:spPr>
          <a:xfrm>
            <a:off x="6100313" y="2427660"/>
            <a:ext cx="5533499" cy="3583454"/>
          </a:xfrm>
          <a:prstGeom prst="wave">
            <a:avLst>
              <a:gd fmla="val 12500" name="adj1"/>
              <a:gd fmla="val -1139" name="adj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err="1" lang="kk-KZ" smtClean="0" sz="2400">
                <a:solidFill>
                  <a:srgbClr val="FFC000"/>
                </a:solidFill>
                <a:latin charset="0" panose="02020603050405020304" pitchFamily="18" typeface="Times New Roman"/>
                <a:ea charset="0" panose="02020603050405020304" pitchFamily="18" typeface="Times New Roman"/>
              </a:rPr>
              <a:t>Ташен</a:t>
            </a:r>
            <a:r>
              <a:rPr b="1" dirty="0" lang="kk-KZ" smtClean="0" sz="2400">
                <a:solidFill>
                  <a:srgbClr val="FFC000"/>
                </a:solidFill>
                <a:latin charset="0" panose="02020603050405020304" pitchFamily="18" typeface="Times New Roman"/>
                <a:ea charset="0" panose="02020603050405020304" pitchFamily="18" typeface="Times New Roman"/>
              </a:rPr>
              <a:t> </a:t>
            </a:r>
            <a:r>
              <a:rPr b="1" dirty="0" err="1" lang="kk-KZ" smtClean="0" sz="2400">
                <a:solidFill>
                  <a:srgbClr val="FFC000"/>
                </a:solidFill>
                <a:latin charset="0" panose="02020603050405020304" pitchFamily="18" typeface="Times New Roman"/>
                <a:ea charset="0" panose="02020603050405020304" pitchFamily="18" typeface="Times New Roman"/>
              </a:rPr>
              <a:t>Молдияр</a:t>
            </a:r>
            <a:endParaRPr b="1" dirty="0" lang="kk-KZ" sz="2400">
              <a:solidFill>
                <a:srgbClr val="FFC000"/>
              </a:solidFill>
              <a:latin charset="0" panose="02020603050405020304" pitchFamily="18" typeface="Times New Roman"/>
              <a:ea charset="0" panose="02020603050405020304" pitchFamily="18" typeface="Times New Roman"/>
            </a:endParaRPr>
          </a:p>
          <a:p>
            <a:pPr algn="ctr"/>
            <a:r>
              <a:rPr b="1" dirty="0" lang="kk-KZ" smtClean="0" sz="2400">
                <a:solidFill>
                  <a:srgbClr val="FFC000"/>
                </a:solidFill>
                <a:latin charset="0" panose="02020603050405020304" pitchFamily="18" typeface="Times New Roman"/>
                <a:ea charset="0" panose="02020603050405020304" pitchFamily="18" typeface="Times New Roman"/>
              </a:rPr>
              <a:t>Пән олимпиадасы облыстық кезеңі ІІІ орын</a:t>
            </a:r>
          </a:p>
          <a:p>
            <a:pPr algn="ctr"/>
            <a:r>
              <a:rPr b="1" dirty="0" lang="kk-KZ" smtClean="0" sz="2400">
                <a:solidFill>
                  <a:srgbClr val="FFC000"/>
                </a:solidFill>
                <a:latin charset="0" panose="02020603050405020304" pitchFamily="18" typeface="Times New Roman"/>
                <a:ea charset="0" panose="02020603050405020304" pitchFamily="18" typeface="Times New Roman"/>
              </a:rPr>
              <a:t>Информатика пәні </a:t>
            </a:r>
            <a:endParaRPr b="1" dirty="0" lang="ru-RU" sz="2400">
              <a:solidFill>
                <a:srgbClr val="FFC000"/>
              </a:solidFill>
              <a:latin charset="0" panose="02020603050405020304" pitchFamily="18" typeface="Times New Roman"/>
              <a:ea charset="0" panose="02020603050405020304" pitchFamily="18" typeface="Times New Roman"/>
            </a:endParaRPr>
          </a:p>
          <a:p>
            <a:pPr algn="ctr"/>
            <a:r>
              <a:rPr b="1" dirty="0" lang="kk-KZ" smtClean="0" sz="2400">
                <a:solidFill>
                  <a:srgbClr val="FFC000"/>
                </a:solidFill>
                <a:latin charset="0" panose="02020603050405020304" pitchFamily="18" typeface="Times New Roman"/>
                <a:ea charset="0" panose="02020603050405020304" pitchFamily="18" typeface="Times New Roman"/>
              </a:rPr>
              <a:t>Жетекшісі: </a:t>
            </a:r>
            <a:r>
              <a:rPr b="1" dirty="0" err="1" lang="kk-KZ" smtClean="0" sz="2400">
                <a:solidFill>
                  <a:srgbClr val="FFC000"/>
                </a:solidFill>
                <a:latin charset="0" panose="02020603050405020304" pitchFamily="18" typeface="Times New Roman"/>
                <a:ea charset="0" panose="02020603050405020304" pitchFamily="18" typeface="Times New Roman"/>
              </a:rPr>
              <a:t>Смайлова</a:t>
            </a:r>
            <a:r>
              <a:rPr b="1" dirty="0" lang="kk-KZ" smtClean="0" sz="2400">
                <a:solidFill>
                  <a:srgbClr val="FFC000"/>
                </a:solidFill>
                <a:latin charset="0" panose="02020603050405020304" pitchFamily="18" typeface="Times New Roman"/>
                <a:ea charset="0" panose="02020603050405020304" pitchFamily="18" typeface="Times New Roman"/>
              </a:rPr>
              <a:t> Гүлжазира</a:t>
            </a:r>
            <a:endParaRPr b="1" dirty="0" lang="ru-RU" sz="2400">
              <a:solidFill>
                <a:srgbClr val="FFC000"/>
              </a:solidFill>
              <a:latin charset="0" panose="02020603050405020304" pitchFamily="18" typeface="Times New Roman"/>
              <a:ea charset="0" panose="02020603050405020304" pitchFamily="18" typeface="Times New Roman"/>
            </a:endParaRPr>
          </a:p>
        </p:txBody>
      </p:sp>
      <p:pic>
        <p:nvPicPr>
          <p:cNvPr descr="C:\Users\User\Desktop\71c884fc-3b84-4c21-aaef-a514fdaf5bf1.jpg" id="15" name="Рисунок 1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" r="-67"/>
          <a:stretch/>
        </p:blipFill>
        <p:spPr bwMode="auto">
          <a:xfrm>
            <a:off x="1374021" y="1929701"/>
            <a:ext cx="4245640" cy="4206694"/>
          </a:xfrm>
          <a:prstGeom prst="roundRect">
            <a:avLst>
              <a:gd fmla="val 8594" name="adj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algn="bl" blurRad="12700" dir="5400000" dist="5000" endPos="28000" rotWithShape="0" stA="38000" sy="-1000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048915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67" y="4900794"/>
            <a:ext cx="4018546" cy="1143000"/>
          </a:xfrm>
        </p:spPr>
        <p:txBody>
          <a:bodyPr>
            <a:noAutofit/>
          </a:bodyPr>
          <a:lstStyle/>
          <a:p>
            <a:r>
              <a:rPr lang="ru-RU" sz="2000" b="1" dirty="0" err="1">
                <a:solidFill>
                  <a:srgbClr val="7030A0"/>
                </a:solidFill>
              </a:rPr>
              <a:t>Муханбетов</a:t>
            </a:r>
            <a:r>
              <a:rPr lang="ru-RU" sz="2000" b="1" dirty="0">
                <a:solidFill>
                  <a:srgbClr val="7030A0"/>
                </a:solidFill>
              </a:rPr>
              <a:t> Ердаулет-10 </a:t>
            </a:r>
            <a:r>
              <a:rPr lang="ru-RU" sz="2000" b="1" dirty="0" err="1">
                <a:solidFill>
                  <a:srgbClr val="7030A0"/>
                </a:solidFill>
              </a:rPr>
              <a:t>сынып</a:t>
            </a:r>
            <a:r>
              <a:rPr lang="ru-RU" sz="2000" b="1" dirty="0">
                <a:solidFill>
                  <a:srgbClr val="7030A0"/>
                </a:solidFill>
              </a:rPr>
              <a:t> о</a:t>
            </a:r>
            <a:r>
              <a:rPr lang="kk-KZ" sz="2000" b="1" dirty="0">
                <a:solidFill>
                  <a:srgbClr val="7030A0"/>
                </a:solidFill>
              </a:rPr>
              <a:t>қ</a:t>
            </a:r>
            <a:r>
              <a:rPr lang="ru-RU" sz="2000" b="1" dirty="0" err="1">
                <a:solidFill>
                  <a:srgbClr val="7030A0"/>
                </a:solidFill>
              </a:rPr>
              <a:t>ушысы</a:t>
            </a:r>
            <a:r>
              <a:rPr lang="ru-RU" sz="2000" b="1" dirty="0" smtClean="0">
                <a:solidFill>
                  <a:srgbClr val="7030A0"/>
                </a:solidFill>
              </a:rPr>
              <a:t>,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err="1" smtClean="0">
                <a:solidFill>
                  <a:srgbClr val="7030A0"/>
                </a:solidFill>
              </a:rPr>
              <a:t>салмағы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>
                <a:solidFill>
                  <a:srgbClr val="7030A0"/>
                </a:solidFill>
              </a:rPr>
              <a:t>70кг, </a:t>
            </a:r>
            <a:r>
              <a:rPr lang="ru-RU" sz="2000" b="1" dirty="0" smtClean="0">
                <a:solidFill>
                  <a:srgbClr val="7030A0"/>
                </a:solidFill>
              </a:rPr>
              <a:t/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err="1" smtClean="0">
                <a:solidFill>
                  <a:srgbClr val="7030A0"/>
                </a:solidFill>
              </a:rPr>
              <a:t>Әлем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>
                <a:solidFill>
                  <a:srgbClr val="7030A0"/>
                </a:solidFill>
              </a:rPr>
              <a:t>чемпионы, Азия чемпионы, Казахстан чемпионы. </a:t>
            </a:r>
            <a:r>
              <a:rPr lang="ru-RU" sz="2000" b="1" dirty="0" smtClean="0">
                <a:solidFill>
                  <a:srgbClr val="7030A0"/>
                </a:solidFill>
              </a:rPr>
              <a:t/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err="1" smtClean="0">
                <a:solidFill>
                  <a:srgbClr val="7030A0"/>
                </a:solidFill>
              </a:rPr>
              <a:t>Бапкері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>
                <a:solidFill>
                  <a:srgbClr val="7030A0"/>
                </a:solidFill>
              </a:rPr>
              <a:t>: </a:t>
            </a:r>
            <a:r>
              <a:rPr lang="ru-RU" sz="2000" b="1" dirty="0" err="1">
                <a:solidFill>
                  <a:srgbClr val="7030A0"/>
                </a:solidFill>
              </a:rPr>
              <a:t>Кыдыргали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err="1">
                <a:solidFill>
                  <a:srgbClr val="7030A0"/>
                </a:solidFill>
              </a:rPr>
              <a:t>Онгарбаев</a:t>
            </a:r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1028" name="Picture 4" descr="C:\Users\Infolife\Desktop\cd3a1a0a-3ea3-40eb-ab42-8feddb0f2b6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552" y="1952738"/>
            <a:ext cx="3483103" cy="3856292"/>
          </a:xfrm>
          <a:prstGeom prst="rect">
            <a:avLst/>
          </a:prstGeom>
          <a:noFill/>
        </p:spPr>
      </p:pic>
      <p:pic>
        <p:nvPicPr>
          <p:cNvPr id="1030" name="Picture 6" descr="C:\Users\Infolife\Desktop\cb0a2161-8638-477f-aca6-b5039dbceca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522" y="844106"/>
            <a:ext cx="3219425" cy="344145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925015" y="98550"/>
            <a:ext cx="571504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32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Қолкүрес</a:t>
            </a:r>
            <a:r>
              <a:rPr lang="kk-KZ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kk-KZ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чемпиондары</a:t>
            </a:r>
            <a:endParaRPr lang="ru-RU" sz="3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7" name="Содержимое 3" descr="1190f543-7351-48b4-9d6e-99a241756524.jp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7888077" y="772303"/>
            <a:ext cx="3514382" cy="3972886"/>
          </a:xfr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8188260" y="4823150"/>
            <a:ext cx="3378506" cy="15494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000" b="1" dirty="0" err="1" smtClean="0">
                <a:solidFill>
                  <a:srgbClr val="7030A0"/>
                </a:solidFill>
              </a:rPr>
              <a:t>Басымбек</a:t>
            </a:r>
            <a:r>
              <a:rPr lang="kk-KZ" sz="2000" b="1" dirty="0" smtClean="0">
                <a:solidFill>
                  <a:srgbClr val="7030A0"/>
                </a:solidFill>
              </a:rPr>
              <a:t> Нұрболат 15.12.2005ж. 9 сынып оқушысы.</a:t>
            </a:r>
            <a:br>
              <a:rPr lang="kk-KZ" sz="2000" b="1" dirty="0" smtClean="0">
                <a:solidFill>
                  <a:srgbClr val="7030A0"/>
                </a:solidFill>
              </a:rPr>
            </a:br>
            <a:r>
              <a:rPr lang="kk-KZ" sz="2000" b="1" dirty="0" smtClean="0">
                <a:solidFill>
                  <a:srgbClr val="7030A0"/>
                </a:solidFill>
              </a:rPr>
              <a:t> Салмағы 50 кг. </a:t>
            </a:r>
            <a:br>
              <a:rPr lang="kk-KZ" sz="2000" b="1" dirty="0" smtClean="0">
                <a:solidFill>
                  <a:srgbClr val="7030A0"/>
                </a:solidFill>
              </a:rPr>
            </a:br>
            <a:r>
              <a:rPr lang="kk-KZ" sz="2000" b="1" dirty="0" smtClean="0">
                <a:solidFill>
                  <a:srgbClr val="7030A0"/>
                </a:solidFill>
              </a:rPr>
              <a:t>Әлем чемпионы, Азия чемпионы, Қазақстан чемпионы. </a:t>
            </a:r>
            <a:endParaRPr lang="ru-RU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72688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4430" y="500042"/>
            <a:ext cx="2286016" cy="4929222"/>
          </a:xfrm>
        </p:spPr>
        <p:txBody>
          <a:bodyPr>
            <a:noAutofit/>
          </a:bodyPr>
          <a:lstStyle/>
          <a:p>
            <a:r>
              <a:rPr b="1" dirty="0" lang="ru-RU" sz="2400">
                <a:solidFill>
                  <a:srgbClr val="7030A0"/>
                </a:solidFill>
              </a:rPr>
              <a:t>Роман </a:t>
            </a:r>
            <a:r>
              <a:rPr b="1" dirty="0" err="1" lang="ru-RU" sz="2400">
                <a:solidFill>
                  <a:srgbClr val="7030A0"/>
                </a:solidFill>
              </a:rPr>
              <a:t>Данияр</a:t>
            </a:r>
            <a:r>
              <a:rPr b="1" dirty="0" lang="ru-RU" sz="2400">
                <a:solidFill>
                  <a:srgbClr val="7030A0"/>
                </a:solidFill>
              </a:rPr>
              <a:t> </a:t>
            </a:r>
            <a:r>
              <a:rPr b="1" dirty="0" err="1" lang="ru-RU" sz="2400">
                <a:solidFill>
                  <a:srgbClr val="7030A0"/>
                </a:solidFill>
              </a:rPr>
              <a:t>Арманұлы</a:t>
            </a:r>
            <a:r>
              <a:rPr b="1" dirty="0" lang="ru-RU" sz="2400">
                <a:solidFill>
                  <a:srgbClr val="7030A0"/>
                </a:solidFill>
              </a:rPr>
              <a:t>.         10 А </a:t>
            </a:r>
            <a:r>
              <a:rPr b="1" dirty="0" err="1" lang="ru-RU" sz="2400">
                <a:solidFill>
                  <a:srgbClr val="7030A0"/>
                </a:solidFill>
              </a:rPr>
              <a:t>сынып</a:t>
            </a:r>
            <a:r>
              <a:rPr b="1" dirty="0" lang="ru-RU" sz="2400">
                <a:solidFill>
                  <a:srgbClr val="7030A0"/>
                </a:solidFill>
              </a:rPr>
              <a:t>. </a:t>
            </a:r>
            <a:r>
              <a:rPr b="1" dirty="0" err="1" lang="ru-RU" sz="2400">
                <a:solidFill>
                  <a:srgbClr val="7030A0"/>
                </a:solidFill>
              </a:rPr>
              <a:t>Салмағы </a:t>
            </a:r>
            <a:r>
              <a:rPr b="1" dirty="0" lang="ru-RU" sz="2400">
                <a:solidFill>
                  <a:srgbClr val="7030A0"/>
                </a:solidFill>
              </a:rPr>
              <a:t>80 кг.  </a:t>
            </a:r>
            <a:r>
              <a:rPr b="1" dirty="0" err="1" lang="ru-RU" sz="2400">
                <a:solidFill>
                  <a:srgbClr val="7030A0"/>
                </a:solidFill>
              </a:rPr>
              <a:t>Әлем</a:t>
            </a:r>
            <a:r>
              <a:rPr b="1" lang="ru-RU" sz="2400">
                <a:solidFill>
                  <a:srgbClr val="7030A0"/>
                </a:solidFill>
              </a:rPr>
              <a:t> </a:t>
            </a:r>
            <a:r>
              <a:rPr b="1" lang="ru-RU" smtClean="0" sz="2400">
                <a:solidFill>
                  <a:srgbClr val="7030A0"/>
                </a:solidFill>
              </a:rPr>
              <a:t>чемпионы</a:t>
            </a:r>
            <a:r>
              <a:rPr b="1" lang="ru-RU" sz="2400">
                <a:solidFill>
                  <a:srgbClr val="7030A0"/>
                </a:solidFill>
              </a:rPr>
              <a:t>. </a:t>
            </a:r>
            <a:r>
              <a:rPr b="1" lang="ru-RU" smtClean="0" sz="2400">
                <a:solidFill>
                  <a:srgbClr val="7030A0"/>
                </a:solidFill>
              </a:rPr>
              <a:t/>
            </a:r>
            <a:br>
              <a:rPr b="1" lang="ru-RU" smtClean="0" sz="2400">
                <a:solidFill>
                  <a:srgbClr val="7030A0"/>
                </a:solidFill>
              </a:rPr>
            </a:br>
            <a:r>
              <a:rPr b="1" lang="ru-RU" smtClean="0" sz="2400">
                <a:solidFill>
                  <a:srgbClr val="7030A0"/>
                </a:solidFill>
              </a:rPr>
              <a:t>Азия </a:t>
            </a:r>
            <a:r>
              <a:rPr b="1" dirty="0" lang="ru-RU" sz="2400">
                <a:solidFill>
                  <a:srgbClr val="7030A0"/>
                </a:solidFill>
              </a:rPr>
              <a:t>чемпионы.                                    </a:t>
            </a:r>
            <a:r>
              <a:rPr b="1" dirty="0" err="1" lang="ru-RU" sz="2400">
                <a:solidFill>
                  <a:srgbClr val="7030A0"/>
                </a:solidFill>
              </a:rPr>
              <a:t>Қазақстан </a:t>
            </a:r>
            <a:r>
              <a:rPr b="1" dirty="0" lang="ru-RU" sz="2400">
                <a:solidFill>
                  <a:srgbClr val="7030A0"/>
                </a:solidFill>
              </a:rPr>
              <a:t>Чемпионаты 2 </a:t>
            </a:r>
            <a:r>
              <a:rPr b="1" dirty="0" err="1" lang="ru-RU" sz="2400">
                <a:solidFill>
                  <a:srgbClr val="7030A0"/>
                </a:solidFill>
              </a:rPr>
              <a:t>дүркін </a:t>
            </a:r>
            <a:r>
              <a:rPr b="1" dirty="0" lang="ru-RU" sz="2400">
                <a:solidFill>
                  <a:srgbClr val="7030A0"/>
                </a:solidFill>
              </a:rPr>
              <a:t>чемпионы. </a:t>
            </a:r>
            <a:r>
              <a:rPr b="1" dirty="0" err="1" lang="ru-RU" sz="2400">
                <a:solidFill>
                  <a:srgbClr val="7030A0"/>
                </a:solidFill>
              </a:rPr>
              <a:t>Бапкері</a:t>
            </a:r>
            <a:r>
              <a:rPr b="1" dirty="0" lang="ru-RU" sz="2400">
                <a:solidFill>
                  <a:srgbClr val="7030A0"/>
                </a:solidFill>
              </a:rPr>
              <a:t> : </a:t>
            </a:r>
            <a:r>
              <a:rPr b="1" dirty="0" err="1" lang="ru-RU" sz="2400">
                <a:solidFill>
                  <a:srgbClr val="7030A0"/>
                </a:solidFill>
              </a:rPr>
              <a:t>Рысдаулет</a:t>
            </a:r>
            <a:r>
              <a:rPr b="1" dirty="0" lang="ru-RU" sz="2400">
                <a:solidFill>
                  <a:srgbClr val="7030A0"/>
                </a:solidFill>
              </a:rPr>
              <a:t> </a:t>
            </a:r>
            <a:r>
              <a:rPr b="1" dirty="0" err="1" lang="ru-RU" sz="2400">
                <a:solidFill>
                  <a:srgbClr val="7030A0"/>
                </a:solidFill>
              </a:rPr>
              <a:t>Мухамбетов</a:t>
            </a:r>
            <a:endParaRPr b="1" dirty="0" lang="ru-RU" sz="2400">
              <a:solidFill>
                <a:srgbClr val="7030A0"/>
              </a:solidFill>
            </a:endParaRPr>
          </a:p>
        </p:txBody>
      </p:sp>
      <p:pic>
        <p:nvPicPr>
          <p:cNvPr descr="39d4ad35-856a-441c-b80d-826912e4e0b1.jpg" id="4" name="Содержимое 3"/>
          <p:cNvPicPr>
            <a:picLocks noChangeAspect="1"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1" y="0"/>
            <a:ext cx="3455497" cy="3357562"/>
          </a:xfrm>
        </p:spPr>
      </p:pic>
      <p:pic>
        <p:nvPicPr>
          <p:cNvPr descr="C:\Users\Infolife\Desktop\37972469-e0ed-4569-97c4-892f797b696b.jpg" id="2050" name="Picture 2"/>
          <p:cNvPicPr>
            <a:picLocks noChangeArrowheads="1" noChangeAspect="1"/>
          </p:cNvPicPr>
          <p:nvPr/>
        </p:nvPicPr>
        <p:blipFill>
          <a:blip r:embed="rId3"/>
          <a:srcRect b="-16" r="41"/>
          <a:stretch>
            <a:fillRect/>
          </a:stretch>
        </p:blipFill>
        <p:spPr bwMode="auto">
          <a:xfrm>
            <a:off x="7381884" y="0"/>
            <a:ext cx="3286116" cy="3000372"/>
          </a:xfrm>
          <a:prstGeom prst="rect">
            <a:avLst/>
          </a:prstGeom>
          <a:noFill/>
        </p:spPr>
      </p:pic>
      <p:pic>
        <p:nvPicPr>
          <p:cNvPr descr="C:\Users\Infolife\Desktop\a3f6486a-824c-49eb-8e6f-d2a1192aca1b.jpg" id="2051" name="Picture 3"/>
          <p:cNvPicPr>
            <a:picLocks noChangeArrowheads="1"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3429000"/>
            <a:ext cx="3428992" cy="3429000"/>
          </a:xfrm>
          <a:prstGeom prst="rect">
            <a:avLst/>
          </a:prstGeom>
          <a:noFill/>
        </p:spPr>
      </p:pic>
      <p:pic>
        <p:nvPicPr>
          <p:cNvPr descr="C:\Users\Infolife\Desktop\43146a60-8f69-4131-ab77-26f779c219e6.jpg" id="2052" name="Picture 4"/>
          <p:cNvPicPr>
            <a:picLocks noChangeArrowheads="1"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81884" y="2928934"/>
            <a:ext cx="3286116" cy="39290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0487852"/>
      </p:ext>
    </p:extLst>
  </p:cSld>
  <p:clrMapOvr>
    <a:masterClrMapping/>
  </p:clrMapOvr>
  <p:transition>
    <p:wipe/>
  </p:transition>
  <p:timing>
    <p:tnLst>
      <p:par>
        <p:cTn dur="indefinite" id="1" nodeType="tmRoot" restart="never"/>
      </p:par>
    </p:tnLst>
  </p:timing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03992" y="4885613"/>
            <a:ext cx="3484056" cy="1428752"/>
          </a:xfrm>
        </p:spPr>
        <p:txBody>
          <a:bodyPr>
            <a:noAutofit/>
          </a:bodyPr>
          <a:lstStyle/>
          <a:p>
            <a:r>
              <a:rPr dirty="0" lang="ru-RU" sz="2000">
                <a:solidFill>
                  <a:srgbClr val="7030A0"/>
                </a:solidFill>
                <a:latin typeface="+mn-lt"/>
              </a:rPr>
              <a:t>Ибрагим </a:t>
            </a:r>
            <a:r>
              <a:rPr dirty="0" err="1" lang="ru-RU" smtClean="0" sz="2000">
                <a:solidFill>
                  <a:srgbClr val="7030A0"/>
                </a:solidFill>
                <a:latin typeface="+mn-lt"/>
              </a:rPr>
              <a:t>Әділет</a:t>
            </a:r>
            <a:r>
              <a:rPr dirty="0" lang="ru-RU" sz="2000">
                <a:solidFill>
                  <a:srgbClr val="7030A0"/>
                </a:solidFill>
                <a:latin typeface="+mn-lt"/>
              </a:rPr>
              <a:t>. </a:t>
            </a:r>
            <a:r>
              <a:rPr dirty="0" lang="ru-RU" smtClean="0" sz="2000">
                <a:solidFill>
                  <a:srgbClr val="7030A0"/>
                </a:solidFill>
                <a:latin typeface="+mn-lt"/>
              </a:rPr>
              <a:t> </a:t>
            </a:r>
            <a:br>
              <a:rPr dirty="0" lang="ru-RU" smtClean="0" sz="2000">
                <a:solidFill>
                  <a:srgbClr val="7030A0"/>
                </a:solidFill>
                <a:latin typeface="+mn-lt"/>
              </a:rPr>
            </a:br>
            <a:r>
              <a:rPr dirty="0" lang="ru-RU" smtClean="0" sz="2000">
                <a:solidFill>
                  <a:srgbClr val="7030A0"/>
                </a:solidFill>
                <a:latin typeface="+mn-lt"/>
              </a:rPr>
              <a:t>8 ә </a:t>
            </a:r>
            <a:r>
              <a:rPr dirty="0" err="1" lang="ru-RU" smtClean="0" sz="2000">
                <a:solidFill>
                  <a:srgbClr val="7030A0"/>
                </a:solidFill>
                <a:latin typeface="+mn-lt"/>
              </a:rPr>
              <a:t>сынып</a:t>
            </a:r>
            <a:r>
              <a:rPr dirty="0" lang="ru-RU" smtClean="0" sz="2000">
                <a:solidFill>
                  <a:srgbClr val="7030A0"/>
                </a:solidFill>
                <a:latin typeface="+mn-lt"/>
              </a:rPr>
              <a:t> </a:t>
            </a:r>
            <a:r>
              <a:rPr dirty="0" err="1" lang="ru-RU" smtClean="0" sz="2000">
                <a:solidFill>
                  <a:srgbClr val="7030A0"/>
                </a:solidFill>
                <a:latin typeface="+mn-lt"/>
              </a:rPr>
              <a:t>оқушысы</a:t>
            </a:r>
            <a:r>
              <a:rPr dirty="0" lang="ru-RU" smtClean="0" sz="2000">
                <a:solidFill>
                  <a:srgbClr val="7030A0"/>
                </a:solidFill>
                <a:latin typeface="+mn-lt"/>
              </a:rPr>
              <a:t/>
            </a:r>
            <a:br>
              <a:rPr dirty="0" lang="ru-RU" smtClean="0" sz="2000">
                <a:solidFill>
                  <a:srgbClr val="7030A0"/>
                </a:solidFill>
                <a:latin typeface="+mn-lt"/>
              </a:rPr>
            </a:br>
            <a:r>
              <a:rPr dirty="0" lang="ru-RU" smtClean="0" sz="2000">
                <a:solidFill>
                  <a:srgbClr val="7030A0"/>
                </a:solidFill>
                <a:latin typeface="+mn-lt"/>
              </a:rPr>
              <a:t>Спорт: </a:t>
            </a:r>
            <a:r>
              <a:rPr dirty="0" err="1" lang="ru-RU" smtClean="0" sz="2000">
                <a:solidFill>
                  <a:srgbClr val="7030A0"/>
                </a:solidFill>
                <a:latin typeface="+mn-lt"/>
              </a:rPr>
              <a:t>Қол</a:t>
            </a:r>
            <a:r>
              <a:rPr dirty="0" lang="ru-RU" smtClean="0" sz="2000">
                <a:solidFill>
                  <a:srgbClr val="7030A0"/>
                </a:solidFill>
                <a:latin typeface="+mn-lt"/>
              </a:rPr>
              <a:t> </a:t>
            </a:r>
            <a:r>
              <a:rPr dirty="0" err="1" lang="ru-RU" sz="2000">
                <a:solidFill>
                  <a:srgbClr val="7030A0"/>
                </a:solidFill>
                <a:latin typeface="+mn-lt"/>
              </a:rPr>
              <a:t>күрес</a:t>
            </a:r>
            <a:r>
              <a:rPr dirty="0" lang="ru-RU" sz="2000">
                <a:solidFill>
                  <a:srgbClr val="7030A0"/>
                </a:solidFill>
                <a:latin typeface="+mn-lt"/>
              </a:rPr>
              <a:t> </a:t>
            </a:r>
            <a:r>
              <a:rPr dirty="0" lang="ru-RU" smtClean="0" sz="2000">
                <a:solidFill>
                  <a:srgbClr val="7030A0"/>
                </a:solidFill>
                <a:latin typeface="+mn-lt"/>
              </a:rPr>
              <a:t/>
            </a:r>
            <a:br>
              <a:rPr dirty="0" lang="ru-RU" smtClean="0" sz="2000">
                <a:solidFill>
                  <a:srgbClr val="7030A0"/>
                </a:solidFill>
                <a:latin typeface="+mn-lt"/>
              </a:rPr>
            </a:br>
            <a:r>
              <a:rPr dirty="0" err="1" lang="ru-RU" smtClean="0" sz="2000">
                <a:solidFill>
                  <a:srgbClr val="7030A0"/>
                </a:solidFill>
                <a:latin typeface="+mn-lt"/>
              </a:rPr>
              <a:t>Салмақ</a:t>
            </a:r>
            <a:r>
              <a:rPr dirty="0" lang="ru-RU" sz="2000">
                <a:solidFill>
                  <a:srgbClr val="7030A0"/>
                </a:solidFill>
                <a:latin typeface="+mn-lt"/>
              </a:rPr>
              <a:t>: 50кг </a:t>
            </a:r>
            <a:r>
              <a:rPr dirty="0" lang="ru-RU" smtClean="0" sz="2000">
                <a:solidFill>
                  <a:srgbClr val="7030A0"/>
                </a:solidFill>
                <a:latin typeface="+mn-lt"/>
              </a:rPr>
              <a:t/>
            </a:r>
            <a:br>
              <a:rPr dirty="0" lang="ru-RU" smtClean="0" sz="2000">
                <a:solidFill>
                  <a:srgbClr val="7030A0"/>
                </a:solidFill>
                <a:latin typeface="+mn-lt"/>
              </a:rPr>
            </a:br>
            <a:r>
              <a:rPr dirty="0" err="1" lang="ru-RU" smtClean="0" sz="2000">
                <a:solidFill>
                  <a:srgbClr val="7030A0"/>
                </a:solidFill>
                <a:latin typeface="+mn-lt"/>
              </a:rPr>
              <a:t>Қазақстан</a:t>
            </a:r>
            <a:r>
              <a:rPr dirty="0" lang="ru-RU" smtClean="0" sz="2000">
                <a:solidFill>
                  <a:srgbClr val="7030A0"/>
                </a:solidFill>
                <a:latin typeface="+mn-lt"/>
              </a:rPr>
              <a:t> </a:t>
            </a:r>
            <a:r>
              <a:rPr dirty="0" lang="ru-RU" sz="2000">
                <a:solidFill>
                  <a:srgbClr val="7030A0"/>
                </a:solidFill>
                <a:latin typeface="+mn-lt"/>
              </a:rPr>
              <a:t>чемпионы</a:t>
            </a:r>
            <a:br>
              <a:rPr dirty="0" lang="ru-RU" sz="2000">
                <a:solidFill>
                  <a:srgbClr val="7030A0"/>
                </a:solidFill>
                <a:latin typeface="+mn-lt"/>
              </a:rPr>
            </a:br>
            <a:r>
              <a:rPr dirty="0" lang="ru-RU" sz="2000">
                <a:solidFill>
                  <a:srgbClr val="7030A0"/>
                </a:solidFill>
                <a:latin typeface="+mn-lt"/>
              </a:rPr>
              <a:t> </a:t>
            </a:r>
            <a:r>
              <a:rPr dirty="0" err="1" lang="ru-RU" sz="2000">
                <a:solidFill>
                  <a:srgbClr val="7030A0"/>
                </a:solidFill>
                <a:latin typeface="+mn-lt"/>
              </a:rPr>
              <a:t>Жаттықтырушысы:Айдархан</a:t>
            </a:r>
            <a:r>
              <a:rPr dirty="0" lang="ru-RU" sz="2000">
                <a:solidFill>
                  <a:srgbClr val="7030A0"/>
                </a:solidFill>
                <a:latin typeface="+mn-lt"/>
              </a:rPr>
              <a:t> </a:t>
            </a:r>
            <a:r>
              <a:rPr dirty="0" err="1" lang="ru-RU" sz="2000">
                <a:solidFill>
                  <a:srgbClr val="7030A0"/>
                </a:solidFill>
                <a:latin typeface="+mn-lt"/>
              </a:rPr>
              <a:t>Нұрдаулет</a:t>
            </a:r>
            <a:endParaRPr dirty="0" lang="ru-RU" sz="2000">
              <a:solidFill>
                <a:srgbClr val="7030A0"/>
              </a:solidFill>
              <a:latin typeface="+mn-lt"/>
            </a:endParaRPr>
          </a:p>
        </p:txBody>
      </p:sp>
      <p:pic>
        <p:nvPicPr>
          <p:cNvPr descr="C:\Users\Infolife\Desktop\cfb1c87f-fa6c-412e-b4ad-c3a686db12f9.jpg" id="3074" name="Picture 2"/>
          <p:cNvPicPr>
            <a:picLocks noChangeArrowheads="1" noChangeAspect="1"/>
          </p:cNvPicPr>
          <p:nvPr/>
        </p:nvPicPr>
        <p:blipFill rotWithShape="1">
          <a:blip r:embed="rId2"/>
          <a:srcRect b="-24" r="-93"/>
          <a:stretch/>
        </p:blipFill>
        <p:spPr bwMode="auto">
          <a:xfrm>
            <a:off x="8365948" y="396606"/>
            <a:ext cx="2897436" cy="4061364"/>
          </a:xfrm>
          <a:prstGeom prst="rect">
            <a:avLst/>
          </a:prstGeom>
          <a:noFill/>
        </p:spPr>
      </p:pic>
      <p:pic>
        <p:nvPicPr>
          <p:cNvPr descr="C:\Users\Infolife\Desktop\dbf6e357-19b7-408a-81c1-793c73e4e5d7.jpg" id="3075" name="Picture 3"/>
          <p:cNvPicPr>
            <a:picLocks noChangeArrowheads="1" noChangeAspect="1"/>
          </p:cNvPicPr>
          <p:nvPr/>
        </p:nvPicPr>
        <p:blipFill>
          <a:blip r:embed="rId3"/>
          <a:srcRect b="16" r="-55"/>
          <a:stretch>
            <a:fillRect/>
          </a:stretch>
        </p:blipFill>
        <p:spPr bwMode="auto">
          <a:xfrm>
            <a:off x="4131737" y="1148361"/>
            <a:ext cx="3914310" cy="4316006"/>
          </a:xfrm>
          <a:prstGeom prst="rect">
            <a:avLst/>
          </a:prstGeom>
          <a:noFill/>
        </p:spPr>
      </p:pic>
      <p:pic>
        <p:nvPicPr>
          <p:cNvPr descr="C:\Users\Infolife\Desktop\25541bc5-717a-4113-9d3b-149602ab3d35.jpg" id="5" name="Picture 2"/>
          <p:cNvPicPr>
            <a:picLocks noChangeArrowheads="1" noChangeAspect="1"/>
          </p:cNvPicPr>
          <p:nvPr/>
        </p:nvPicPr>
        <p:blipFill rotWithShape="1">
          <a:blip r:embed="rId4"/>
          <a:srcRect b="29" r="-18"/>
          <a:stretch/>
        </p:blipFill>
        <p:spPr bwMode="auto">
          <a:xfrm>
            <a:off x="844030" y="262473"/>
            <a:ext cx="2967806" cy="4195497"/>
          </a:xfrm>
          <a:prstGeom prst="rect">
            <a:avLst/>
          </a:prstGeom>
          <a:noFill/>
        </p:spPr>
      </p:pic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876615" y="4681989"/>
            <a:ext cx="3642911" cy="18360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dirty="0" err="1" lang="ru-RU" sz="2400">
                <a:solidFill>
                  <a:srgbClr val="7030A0"/>
                </a:solidFill>
              </a:rPr>
              <a:t>Тұрғанбек</a:t>
            </a:r>
            <a:r>
              <a:rPr dirty="0" lang="ru-RU" sz="2400">
                <a:solidFill>
                  <a:srgbClr val="7030A0"/>
                </a:solidFill>
              </a:rPr>
              <a:t> </a:t>
            </a:r>
            <a:r>
              <a:rPr dirty="0" err="1" lang="ru-RU" sz="2400">
                <a:solidFill>
                  <a:srgbClr val="7030A0"/>
                </a:solidFill>
              </a:rPr>
              <a:t>Тұрарбек</a:t>
            </a:r>
            <a:endParaRPr dirty="0" lang="ru-RU" sz="2400">
              <a:solidFill>
                <a:srgbClr val="7030A0"/>
              </a:solidFill>
            </a:endParaRPr>
          </a:p>
          <a:p>
            <a:pPr>
              <a:buNone/>
            </a:pPr>
            <a:r>
              <a:rPr dirty="0" lang="ru-RU" sz="2400">
                <a:solidFill>
                  <a:srgbClr val="7030A0"/>
                </a:solidFill>
              </a:rPr>
              <a:t>10 </a:t>
            </a:r>
            <a:r>
              <a:rPr dirty="0" err="1" lang="ru-RU" sz="2400">
                <a:solidFill>
                  <a:srgbClr val="7030A0"/>
                </a:solidFill>
              </a:rPr>
              <a:t>сынып</a:t>
            </a:r>
            <a:r>
              <a:rPr dirty="0" lang="ru-RU" sz="2400">
                <a:solidFill>
                  <a:srgbClr val="7030A0"/>
                </a:solidFill>
              </a:rPr>
              <a:t> о</a:t>
            </a:r>
            <a:r>
              <a:rPr dirty="0" err="1" lang="kk-KZ" sz="2400">
                <a:solidFill>
                  <a:srgbClr val="7030A0"/>
                </a:solidFill>
              </a:rPr>
              <a:t>қушысы</a:t>
            </a:r>
            <a:endParaRPr dirty="0" lang="ru-RU" sz="2400">
              <a:solidFill>
                <a:srgbClr val="7030A0"/>
              </a:solidFill>
            </a:endParaRPr>
          </a:p>
          <a:p>
            <a:pPr>
              <a:buNone/>
            </a:pPr>
            <a:r>
              <a:rPr dirty="0" err="1" lang="ru-RU" sz="2400">
                <a:solidFill>
                  <a:srgbClr val="7030A0"/>
                </a:solidFill>
              </a:rPr>
              <a:t>Салмак</a:t>
            </a:r>
            <a:r>
              <a:rPr dirty="0" lang="ru-RU" sz="2400">
                <a:solidFill>
                  <a:srgbClr val="7030A0"/>
                </a:solidFill>
              </a:rPr>
              <a:t>: 55кг  </a:t>
            </a:r>
          </a:p>
          <a:p>
            <a:pPr>
              <a:buNone/>
            </a:pPr>
            <a:r>
              <a:rPr dirty="0" err="1" lang="ru-RU" smtClean="0" sz="2400">
                <a:solidFill>
                  <a:srgbClr val="7030A0"/>
                </a:solidFill>
              </a:rPr>
              <a:t>Қол</a:t>
            </a:r>
            <a:r>
              <a:rPr dirty="0" lang="ru-RU" smtClean="0" sz="2400">
                <a:solidFill>
                  <a:srgbClr val="7030A0"/>
                </a:solidFill>
              </a:rPr>
              <a:t> </a:t>
            </a:r>
            <a:r>
              <a:rPr dirty="0" err="1" lang="ru-RU" smtClean="0" sz="2400">
                <a:solidFill>
                  <a:srgbClr val="7030A0"/>
                </a:solidFill>
              </a:rPr>
              <a:t>курестен</a:t>
            </a:r>
            <a:r>
              <a:rPr dirty="0" lang="ru-RU" smtClean="0" sz="2400">
                <a:solidFill>
                  <a:srgbClr val="7030A0"/>
                </a:solidFill>
              </a:rPr>
              <a:t> </a:t>
            </a:r>
            <a:r>
              <a:rPr dirty="0" err="1" lang="ru-RU" smtClean="0" sz="2400">
                <a:solidFill>
                  <a:srgbClr val="7030A0"/>
                </a:solidFill>
              </a:rPr>
              <a:t>Қазақстан</a:t>
            </a:r>
            <a:r>
              <a:rPr dirty="0" lang="ru-RU" smtClean="0" sz="2400">
                <a:solidFill>
                  <a:srgbClr val="7030A0"/>
                </a:solidFill>
              </a:rPr>
              <a:t> </a:t>
            </a:r>
            <a:r>
              <a:rPr dirty="0" lang="ru-RU" sz="2400">
                <a:solidFill>
                  <a:srgbClr val="7030A0"/>
                </a:solidFill>
              </a:rPr>
              <a:t>чемпионы</a:t>
            </a:r>
          </a:p>
          <a:p>
            <a:pPr>
              <a:buNone/>
            </a:pPr>
            <a:r>
              <a:rPr dirty="0" lang="ru-RU" sz="2400">
                <a:solidFill>
                  <a:srgbClr val="7030A0"/>
                </a:solidFill>
              </a:rPr>
              <a:t>Тренер: </a:t>
            </a:r>
            <a:r>
              <a:rPr dirty="0" err="1" lang="ru-RU" sz="2400">
                <a:solidFill>
                  <a:srgbClr val="7030A0"/>
                </a:solidFill>
              </a:rPr>
              <a:t>Тұрманов</a:t>
            </a:r>
            <a:r>
              <a:rPr dirty="0" lang="ru-RU" sz="2400">
                <a:solidFill>
                  <a:srgbClr val="7030A0"/>
                </a:solidFill>
              </a:rPr>
              <a:t> </a:t>
            </a:r>
            <a:r>
              <a:rPr dirty="0" err="1" lang="ru-RU" sz="2400">
                <a:solidFill>
                  <a:srgbClr val="7030A0"/>
                </a:solidFill>
              </a:rPr>
              <a:t>Бағдәулет</a:t>
            </a:r>
            <a:endParaRPr dirty="0" lang="ru-RU" sz="240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382827"/>
      </p:ext>
    </p:extLst>
  </p:cSld>
  <p:clrMapOvr>
    <a:masterClrMapping/>
  </p:clrMapOvr>
  <p:transition>
    <p:wipe dir="r"/>
  </p:transition>
  <p:timing>
    <p:tnLst>
      <p:par>
        <p:cTn dur="indefinite" id="1" nodeType="tmRoot" restart="never"/>
      </p:par>
    </p:tnLst>
  </p:timing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Infolife\Desktop\152ad130-ef62-4dab-b38c-e61593c0b75a.jpg" id="6146" name="Picture 2"/>
          <p:cNvPicPr>
            <a:picLocks noChangeArrowheads="1"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1258" y="2395131"/>
            <a:ext cx="4572032" cy="4000552"/>
          </a:xfrm>
          <a:prstGeom prst="rect">
            <a:avLst/>
          </a:prstGeom>
          <a:noFill/>
        </p:spPr>
      </p:pic>
      <p:pic>
        <p:nvPicPr>
          <p:cNvPr descr="C:\Users\Infolife\Desktop\25ad6d14-e975-4d5d-b29f-7d8e36291a95.jpg" id="6147" name="Picture 3"/>
          <p:cNvPicPr>
            <a:picLocks noChangeArrowheads="1" noChangeAspect="1"/>
          </p:cNvPicPr>
          <p:nvPr/>
        </p:nvPicPr>
        <p:blipFill>
          <a:blip r:embed="rId3"/>
          <a:srcRect b="-116" r="-109"/>
          <a:stretch>
            <a:fillRect/>
          </a:stretch>
        </p:blipFill>
        <p:spPr bwMode="auto">
          <a:xfrm>
            <a:off x="528810" y="235235"/>
            <a:ext cx="5264735" cy="4160172"/>
          </a:xfrm>
          <a:prstGeom prst="rect">
            <a:avLst/>
          </a:prstGeom>
          <a:noFill/>
        </p:spPr>
      </p:pic>
      <p:pic>
        <p:nvPicPr>
          <p:cNvPr descr="C:\Users\Infolife\Desktop\befa3205-c442-4863-bbea-e1076dd51a66.jpg" id="6148" name="Picture 4"/>
          <p:cNvPicPr>
            <a:picLocks noChangeArrowheads="1" noChangeAspect="1"/>
          </p:cNvPicPr>
          <p:nvPr/>
        </p:nvPicPr>
        <p:blipFill>
          <a:blip r:embed="rId4"/>
          <a:srcRect b="33"/>
          <a:stretch>
            <a:fillRect/>
          </a:stretch>
        </p:blipFill>
        <p:spPr bwMode="auto">
          <a:xfrm rot="16200000">
            <a:off x="2635908" y="3980019"/>
            <a:ext cx="2075108" cy="339441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888124" y="531720"/>
            <a:ext cx="4798300" cy="1569660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lstStyle/>
          <a:p>
            <a:pPr algn="ctr"/>
            <a:r>
              <a:rPr b="1" dirty="0" lang="kk-KZ" smtClean="0" sz="240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Орынбек Ақбота </a:t>
            </a:r>
          </a:p>
          <a:p>
            <a:pPr algn="ctr"/>
            <a:r>
              <a:rPr b="1" dirty="0" lang="kk-KZ" smtClean="0" sz="240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9 сынып оқушысы</a:t>
            </a:r>
          </a:p>
          <a:p>
            <a:pPr algn="ctr"/>
            <a:r>
              <a:rPr b="1" dirty="0" lang="kk-KZ" smtClean="0" sz="240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 Салмағы 50 кг </a:t>
            </a:r>
          </a:p>
          <a:p>
            <a:pPr algn="ctr"/>
            <a:r>
              <a:rPr b="1" dirty="0" err="1" lang="kk-KZ" smtClean="0" sz="240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Қолкүрестен</a:t>
            </a:r>
            <a:r>
              <a:rPr b="1" dirty="0" lang="kk-KZ" smtClean="0" sz="240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 Қазақстан чемпионы</a:t>
            </a:r>
            <a:endParaRPr b="1" dirty="0" lang="ru-RU" sz="240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536742"/>
      </p:ext>
    </p:extLst>
  </p:cSld>
  <p:clrMapOvr>
    <a:masterClrMapping/>
  </p:clrMapOvr>
  <p:transition>
    <p:strips dir="ru"/>
  </p:transition>
  <p:timing>
    <p:tnLst>
      <p:par>
        <p:cTn dur="indefinite" id="1" nodeType="tmRoot" restart="never"/>
      </p:par>
    </p:tnLst>
  </p:timing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04919" y="749426"/>
            <a:ext cx="2956714" cy="1500198"/>
          </a:xfrm>
        </p:spPr>
        <p:txBody>
          <a:bodyPr>
            <a:noAutofit/>
          </a:bodyPr>
          <a:lstStyle/>
          <a:p>
            <a:pPr>
              <a:buNone/>
            </a:pPr>
            <a:r>
              <a:rPr dirty="0" err="1" lang="ru-RU" sz="2000">
                <a:solidFill>
                  <a:srgbClr val="7030A0"/>
                </a:solidFill>
              </a:rPr>
              <a:t>Аманбек</a:t>
            </a:r>
            <a:r>
              <a:rPr dirty="0" lang="ru-RU" sz="2000">
                <a:solidFill>
                  <a:srgbClr val="7030A0"/>
                </a:solidFill>
              </a:rPr>
              <a:t> </a:t>
            </a:r>
            <a:r>
              <a:rPr dirty="0" err="1" lang="ru-RU" sz="2000">
                <a:solidFill>
                  <a:srgbClr val="7030A0"/>
                </a:solidFill>
              </a:rPr>
              <a:t>Медет</a:t>
            </a:r>
            <a:r>
              <a:rPr dirty="0" lang="ru-RU" sz="2000">
                <a:solidFill>
                  <a:srgbClr val="7030A0"/>
                </a:solidFill>
              </a:rPr>
              <a:t> </a:t>
            </a:r>
            <a:r>
              <a:rPr dirty="0" err="1" lang="ru-RU" sz="2000">
                <a:solidFill>
                  <a:srgbClr val="7030A0"/>
                </a:solidFill>
              </a:rPr>
              <a:t>Кыдырбайулы</a:t>
            </a:r>
            <a:r>
              <a:rPr dirty="0" lang="ru-RU" sz="2000">
                <a:solidFill>
                  <a:srgbClr val="7030A0"/>
                </a:solidFill>
              </a:rPr>
              <a:t> </a:t>
            </a:r>
          </a:p>
          <a:p>
            <a:pPr>
              <a:buNone/>
            </a:pPr>
            <a:r>
              <a:rPr dirty="0" lang="kk-KZ" sz="2000">
                <a:solidFill>
                  <a:srgbClr val="7030A0"/>
                </a:solidFill>
              </a:rPr>
              <a:t>10 сынып оқушысы</a:t>
            </a:r>
            <a:endParaRPr dirty="0" lang="ru-RU" sz="2000">
              <a:solidFill>
                <a:srgbClr val="7030A0"/>
              </a:solidFill>
            </a:endParaRPr>
          </a:p>
          <a:p>
            <a:pPr>
              <a:buNone/>
            </a:pPr>
            <a:r>
              <a:rPr dirty="0" err="1" lang="ru-RU" smtClean="0" sz="2000">
                <a:solidFill>
                  <a:srgbClr val="7030A0"/>
                </a:solidFill>
              </a:rPr>
              <a:t>Салмағы</a:t>
            </a:r>
            <a:r>
              <a:rPr dirty="0" lang="ru-RU" sz="2000">
                <a:solidFill>
                  <a:srgbClr val="7030A0"/>
                </a:solidFill>
              </a:rPr>
              <a:t>: 96 кг</a:t>
            </a:r>
          </a:p>
          <a:p>
            <a:pPr>
              <a:buNone/>
            </a:pPr>
            <a:r>
              <a:rPr dirty="0" lang="ru-RU" sz="2000">
                <a:solidFill>
                  <a:srgbClr val="7030A0"/>
                </a:solidFill>
              </a:rPr>
              <a:t>Казахстан </a:t>
            </a:r>
            <a:r>
              <a:rPr dirty="0" lang="ru-RU" smtClean="0" sz="2000">
                <a:solidFill>
                  <a:srgbClr val="7030A0"/>
                </a:solidFill>
              </a:rPr>
              <a:t>чемпионы</a:t>
            </a:r>
            <a:endParaRPr dirty="0" lang="ru-RU" sz="2000">
              <a:solidFill>
                <a:srgbClr val="7030A0"/>
              </a:solidFill>
            </a:endParaRPr>
          </a:p>
        </p:txBody>
      </p:sp>
      <p:pic>
        <p:nvPicPr>
          <p:cNvPr descr="C:\Users\Infolife\Desktop\c455c364-7cb2-4a68-8e29-21c18848c435.jpg" id="8194" name="Picture 2"/>
          <p:cNvPicPr>
            <a:picLocks noChangeArrowheads="1" noChangeAspect="1"/>
          </p:cNvPicPr>
          <p:nvPr/>
        </p:nvPicPr>
        <p:blipFill>
          <a:blip r:embed="rId2"/>
          <a:srcRect r="59"/>
          <a:stretch>
            <a:fillRect/>
          </a:stretch>
        </p:blipFill>
        <p:spPr bwMode="auto">
          <a:xfrm>
            <a:off x="634666" y="749426"/>
            <a:ext cx="2928958" cy="2620037"/>
          </a:xfrm>
          <a:prstGeom prst="rect">
            <a:avLst/>
          </a:prstGeom>
          <a:noFill/>
        </p:spPr>
      </p:pic>
      <p:pic>
        <p:nvPicPr>
          <p:cNvPr descr="C:\Users\Infolife\Desktop\15aa8da0-84c2-4d59-9a0b-c878976706a7.jpg" id="8195" name="Picture 3"/>
          <p:cNvPicPr>
            <a:picLocks noChangeArrowheads="1" noChangeAspect="1"/>
          </p:cNvPicPr>
          <p:nvPr/>
        </p:nvPicPr>
        <p:blipFill>
          <a:blip r:embed="rId3"/>
          <a:srcRect b="96"/>
          <a:stretch>
            <a:fillRect/>
          </a:stretch>
        </p:blipFill>
        <p:spPr bwMode="auto">
          <a:xfrm>
            <a:off x="507837" y="3552237"/>
            <a:ext cx="3000396" cy="2928958"/>
          </a:xfrm>
          <a:prstGeom prst="rect">
            <a:avLst/>
          </a:prstGeom>
          <a:noFill/>
        </p:spPr>
      </p:pic>
      <p:pic>
        <p:nvPicPr>
          <p:cNvPr descr="C:\Users\Infolife\Desktop\377e174a-5dad-4a83-8280-648b4b8cb524.jpg" id="8196" name="Picture 4"/>
          <p:cNvPicPr>
            <a:picLocks noChangeArrowheads="1" noChangeAspect="1"/>
          </p:cNvPicPr>
          <p:nvPr/>
        </p:nvPicPr>
        <p:blipFill>
          <a:blip r:embed="rId4"/>
          <a:srcRect r="-1"/>
          <a:stretch>
            <a:fillRect/>
          </a:stretch>
        </p:blipFill>
        <p:spPr bwMode="auto">
          <a:xfrm>
            <a:off x="3804919" y="2719909"/>
            <a:ext cx="3540608" cy="388107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099145" y="164651"/>
            <a:ext cx="7640161" cy="584775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/>
          <a:p>
            <a:pPr algn="ctr"/>
            <a:r>
              <a:rPr b="1" dirty="0" lang="kk-KZ" smtClean="0" spc="300" sz="3200">
                <a:ln cmpd="sng" w="11430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Ауыр атлетика чемпиондары</a:t>
            </a:r>
            <a:endParaRPr b="1" dirty="0" lang="ru-RU" spc="300" sz="3200">
              <a:ln cmpd="sng" w="11430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descr="C:\Users\Infolife\Desktop\cc6096d0-aa9f-42f1-8396-e1b258019956.jpg" id="7" name="Picture 2"/>
          <p:cNvPicPr>
            <a:picLocks noChangeArrowheads="1" noChangeAspect="1"/>
          </p:cNvPicPr>
          <p:nvPr/>
        </p:nvPicPr>
        <p:blipFill>
          <a:blip r:embed="rId5"/>
          <a:srcRect b="-102"/>
          <a:stretch>
            <a:fillRect/>
          </a:stretch>
        </p:blipFill>
        <p:spPr bwMode="auto">
          <a:xfrm>
            <a:off x="7642213" y="962858"/>
            <a:ext cx="3568183" cy="3514102"/>
          </a:xfrm>
          <a:prstGeom prst="rect">
            <a:avLst/>
          </a:prstGeom>
          <a:noFill/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7799754" y="4660446"/>
            <a:ext cx="3227942" cy="1471602"/>
          </a:xfrm>
        </p:spPr>
        <p:txBody>
          <a:bodyPr>
            <a:normAutofit/>
          </a:bodyPr>
          <a:lstStyle/>
          <a:p>
            <a:r>
              <a:rPr b="1" dirty="0" lang="kk-KZ" smtClean="0" sz="2400">
                <a:solidFill>
                  <a:srgbClr val="7030A0"/>
                </a:solidFill>
              </a:rPr>
              <a:t>Тұрсынбай </a:t>
            </a:r>
            <a:r>
              <a:rPr b="1" dirty="0" lang="kk-KZ" sz="2400">
                <a:solidFill>
                  <a:srgbClr val="7030A0"/>
                </a:solidFill>
              </a:rPr>
              <a:t>Аяжан. </a:t>
            </a:r>
            <a:r>
              <a:rPr b="1" dirty="0" lang="kk-KZ" smtClean="0" sz="2400">
                <a:solidFill>
                  <a:srgbClr val="7030A0"/>
                </a:solidFill>
              </a:rPr>
              <a:t/>
            </a:r>
            <a:br>
              <a:rPr b="1" dirty="0" lang="kk-KZ" smtClean="0" sz="2400">
                <a:solidFill>
                  <a:srgbClr val="7030A0"/>
                </a:solidFill>
              </a:rPr>
            </a:br>
            <a:r>
              <a:rPr b="1" dirty="0" lang="kk-KZ" smtClean="0" sz="2400">
                <a:solidFill>
                  <a:srgbClr val="7030A0"/>
                </a:solidFill>
              </a:rPr>
              <a:t>2003 </a:t>
            </a:r>
            <a:r>
              <a:rPr b="1" dirty="0" lang="kk-KZ" sz="2400">
                <a:solidFill>
                  <a:srgbClr val="7030A0"/>
                </a:solidFill>
              </a:rPr>
              <a:t>жылғы.</a:t>
            </a:r>
            <a:br>
              <a:rPr b="1" dirty="0" lang="kk-KZ" sz="2400">
                <a:solidFill>
                  <a:srgbClr val="7030A0"/>
                </a:solidFill>
              </a:rPr>
            </a:br>
            <a:r>
              <a:rPr b="1" dirty="0" lang="kk-KZ" sz="2400">
                <a:solidFill>
                  <a:srgbClr val="7030A0"/>
                </a:solidFill>
              </a:rPr>
              <a:t> 11 сынып оқушысы. Қазақстан чемпионаты </a:t>
            </a:r>
            <a:endParaRPr b="1" dirty="0" lang="ru-RU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013785"/>
      </p:ext>
    </p:extLst>
  </p:cSld>
  <p:clrMapOvr>
    <a:masterClrMapping/>
  </p:clrMapOvr>
  <p:transition>
    <p:wheel spokes="3"/>
  </p:transition>
  <p:timing>
    <p:tnLst>
      <p:par>
        <p:cTn dur="indefinite" id="1" nodeType="tmRoot" restart="never"/>
      </p:par>
    </p:tnLst>
  </p:timing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457200"/>
            <a:ext cx="8686800" cy="971536"/>
          </a:xfrm>
        </p:spPr>
        <p:txBody>
          <a:bodyPr>
            <a:normAutofit/>
          </a:bodyPr>
          <a:lstStyle/>
          <a:p>
            <a:r>
              <a:rPr b="1" dirty="0" lang="kk-KZ" sz="2400">
                <a:solidFill>
                  <a:srgbClr val="7030A0"/>
                </a:solidFill>
              </a:rPr>
              <a:t>Арапбай Нұрасыл. 2007 жылғы. 7 сынып оқушысы. Қазақстан чемпионаты 3 орын иегері</a:t>
            </a:r>
            <a:endParaRPr b="1" dirty="0" lang="ru-RU" sz="2400">
              <a:solidFill>
                <a:srgbClr val="7030A0"/>
              </a:solidFill>
            </a:endParaRPr>
          </a:p>
        </p:txBody>
      </p:sp>
      <p:pic>
        <p:nvPicPr>
          <p:cNvPr descr="C:\Users\Infolife\Desktop\2776b07e-89c2-478e-99e1-f5a6908f562b.jpg" id="11266" name="Picture 2"/>
          <p:cNvPicPr>
            <a:picLocks noChangeArrowheads="1" noChangeAspect="1"/>
          </p:cNvPicPr>
          <p:nvPr/>
        </p:nvPicPr>
        <p:blipFill>
          <a:blip r:embed="rId2"/>
          <a:srcRect b="-1" r="-1"/>
          <a:stretch>
            <a:fillRect/>
          </a:stretch>
        </p:blipFill>
        <p:spPr bwMode="auto">
          <a:xfrm>
            <a:off x="1809720" y="1571588"/>
            <a:ext cx="3714776" cy="5072122"/>
          </a:xfrm>
          <a:prstGeom prst="rect">
            <a:avLst/>
          </a:prstGeom>
          <a:noFill/>
        </p:spPr>
      </p:pic>
      <p:pic>
        <p:nvPicPr>
          <p:cNvPr descr="C:\Users\Infolife\Desktop\bc6fda3b-e086-4287-93ba-abfa1c5baf1f.jpg" id="11267" name="Picture 3"/>
          <p:cNvPicPr>
            <a:picLocks noChangeArrowheads="1" noChangeAspect="1"/>
          </p:cNvPicPr>
          <p:nvPr/>
        </p:nvPicPr>
        <p:blipFill>
          <a:blip r:embed="rId3"/>
          <a:srcRect b="-65" r="-74"/>
          <a:stretch>
            <a:fillRect/>
          </a:stretch>
        </p:blipFill>
        <p:spPr bwMode="auto">
          <a:xfrm>
            <a:off x="5738810" y="1571613"/>
            <a:ext cx="4500594" cy="50220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0329294"/>
      </p:ext>
    </p:extLst>
  </p:cSld>
  <p:clrMapOvr>
    <a:masterClrMapping/>
  </p:clrMapOvr>
  <p:transition>
    <p:pull dir="ru"/>
  </p:transition>
  <p:timing>
    <p:tnLst>
      <p:par>
        <p:cTn dur="indefinite" id="1" nodeType="tmRoot" restart="never"/>
      </p:par>
    </p:tnLst>
  </p:timing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38876" y="4143380"/>
            <a:ext cx="4429124" cy="2214578"/>
          </a:xfrm>
        </p:spPr>
        <p:txBody>
          <a:bodyPr/>
          <a:lstStyle/>
          <a:p>
            <a:pPr>
              <a:buNone/>
            </a:pPr>
            <a:r>
              <a:rPr dirty="0" lang="kk-KZ" smtClean="0"/>
              <a:t>Ерімбет Аружан 2007 жылғы 8 сынып Қазақстан чемпионаты </a:t>
            </a:r>
            <a:endParaRPr dirty="0" lang="ru-RU"/>
          </a:p>
        </p:txBody>
      </p:sp>
      <p:pic>
        <p:nvPicPr>
          <p:cNvPr descr="C:\Users\Infolife\Desktop\989b1c81-b3ba-4720-8204-ccbba1e101eb.jpg" id="12290" name="Picture 2"/>
          <p:cNvPicPr>
            <a:picLocks noChangeArrowheads="1" noChangeAspect="1"/>
          </p:cNvPicPr>
          <p:nvPr/>
        </p:nvPicPr>
        <p:blipFill>
          <a:blip r:embed="rId2"/>
          <a:srcRect b="112" r="-1"/>
          <a:stretch>
            <a:fillRect/>
          </a:stretch>
        </p:blipFill>
        <p:spPr bwMode="auto">
          <a:xfrm>
            <a:off x="2024035" y="214291"/>
            <a:ext cx="4767937" cy="3500462"/>
          </a:xfrm>
          <a:prstGeom prst="rect">
            <a:avLst/>
          </a:prstGeom>
          <a:noFill/>
        </p:spPr>
      </p:pic>
      <p:pic>
        <p:nvPicPr>
          <p:cNvPr descr="C:\Users\Infolife\Desktop\6a3ed9f3-c1cf-4d57-845c-e03ebfb9bd1d.jpg" id="12291" name="Picture 3"/>
          <p:cNvPicPr>
            <a:picLocks noChangeArrowheads="1" noChangeAspect="1"/>
          </p:cNvPicPr>
          <p:nvPr/>
        </p:nvPicPr>
        <p:blipFill>
          <a:blip r:embed="rId3"/>
          <a:srcRect b="-28"/>
          <a:stretch>
            <a:fillRect/>
          </a:stretch>
        </p:blipFill>
        <p:spPr bwMode="auto">
          <a:xfrm>
            <a:off x="7167570" y="0"/>
            <a:ext cx="3214710" cy="4000504"/>
          </a:xfrm>
          <a:prstGeom prst="rect">
            <a:avLst/>
          </a:prstGeom>
          <a:noFill/>
        </p:spPr>
      </p:pic>
      <p:pic>
        <p:nvPicPr>
          <p:cNvPr descr="C:\Users\Infolife\Desktop\be487203-89fc-4c8d-9d2c-1da0da5603fd.jpg" id="12292" name="Picture 4"/>
          <p:cNvPicPr>
            <a:picLocks noChangeArrowheads="1" noChangeAspect="1"/>
          </p:cNvPicPr>
          <p:nvPr/>
        </p:nvPicPr>
        <p:blipFill>
          <a:blip r:embed="rId4"/>
          <a:srcRect b="-62" r="-1"/>
          <a:stretch>
            <a:fillRect/>
          </a:stretch>
        </p:blipFill>
        <p:spPr bwMode="auto">
          <a:xfrm>
            <a:off x="2095472" y="3571876"/>
            <a:ext cx="3643338" cy="32861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13995922"/>
      </p:ext>
    </p:extLst>
  </p:cSld>
  <p:clrMapOvr>
    <a:masterClrMapping/>
  </p:clrMapOvr>
  <p:transition>
    <p:zoom dir="in"/>
  </p:transition>
  <p:timing>
    <p:tnLst>
      <p:par>
        <p:cTn dur="indefinite" id="1" nodeType="tmRoot" restart="never"/>
      </p:par>
    </p:tnLst>
  </p:timing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6910" y="0"/>
            <a:ext cx="2928958" cy="838200"/>
          </a:xfrm>
        </p:spPr>
        <p:txBody>
          <a:bodyPr/>
          <a:lstStyle/>
          <a:p>
            <a:r>
              <a:rPr dirty="0" lang="kk-KZ" smtClean="0"/>
              <a:t>ГИр көтеру</a:t>
            </a:r>
            <a:endParaRPr dirty="0"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81554" y="1142985"/>
            <a:ext cx="2071702" cy="550864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dirty="0" lang="kk-KZ" sz="2400"/>
              <a:t>Амандық</a:t>
            </a:r>
          </a:p>
          <a:p>
            <a:pPr>
              <a:buNone/>
            </a:pPr>
            <a:r>
              <a:rPr dirty="0" lang="kk-KZ" sz="2400"/>
              <a:t>Асылбек</a:t>
            </a:r>
          </a:p>
          <a:p>
            <a:pPr>
              <a:buNone/>
            </a:pPr>
            <a:r>
              <a:rPr dirty="0" lang="kk-KZ" sz="2400"/>
              <a:t>11 сынып</a:t>
            </a:r>
          </a:p>
          <a:p>
            <a:pPr>
              <a:buNone/>
            </a:pPr>
            <a:r>
              <a:rPr dirty="0" lang="kk-KZ" sz="2400"/>
              <a:t>оқушысы</a:t>
            </a:r>
          </a:p>
          <a:p>
            <a:pPr>
              <a:buNone/>
            </a:pPr>
            <a:r>
              <a:rPr dirty="0" lang="kk-KZ" sz="2400"/>
              <a:t>63 кг </a:t>
            </a:r>
          </a:p>
          <a:p>
            <a:pPr>
              <a:buNone/>
            </a:pPr>
            <a:r>
              <a:rPr dirty="0" lang="kk-KZ" sz="2400"/>
              <a:t>салмақ </a:t>
            </a:r>
          </a:p>
          <a:p>
            <a:pPr>
              <a:buNone/>
            </a:pPr>
            <a:r>
              <a:rPr dirty="0" lang="kk-KZ" sz="2400"/>
              <a:t>дәрежеде</a:t>
            </a:r>
          </a:p>
          <a:p>
            <a:pPr>
              <a:buNone/>
            </a:pPr>
            <a:r>
              <a:rPr b="1" dirty="0" lang="kk-KZ" sz="2400"/>
              <a:t>Азияның 3</a:t>
            </a:r>
          </a:p>
          <a:p>
            <a:pPr>
              <a:buNone/>
            </a:pPr>
            <a:r>
              <a:rPr b="1" dirty="0" lang="kk-KZ" sz="2400"/>
              <a:t>дүркін </a:t>
            </a:r>
          </a:p>
          <a:p>
            <a:pPr>
              <a:buNone/>
            </a:pPr>
            <a:r>
              <a:rPr b="1" dirty="0" lang="kk-KZ" sz="2400"/>
              <a:t>чемпионы</a:t>
            </a:r>
          </a:p>
        </p:txBody>
      </p:sp>
      <p:pic>
        <p:nvPicPr>
          <p:cNvPr descr="C:\Users\Infolife\Desktop\ad3fcc20-0a4e-495d-923a-581e8ec042d5.jpg" id="9218" name="Picture 2"/>
          <p:cNvPicPr>
            <a:picLocks noChangeArrowheads="1" noChangeAspect="1"/>
          </p:cNvPicPr>
          <p:nvPr/>
        </p:nvPicPr>
        <p:blipFill>
          <a:blip r:embed="rId2"/>
          <a:srcRect b="54"/>
          <a:stretch>
            <a:fillRect/>
          </a:stretch>
        </p:blipFill>
        <p:spPr bwMode="auto">
          <a:xfrm>
            <a:off x="6738943" y="3857628"/>
            <a:ext cx="3705219" cy="3000372"/>
          </a:xfrm>
          <a:prstGeom prst="rect">
            <a:avLst/>
          </a:prstGeom>
          <a:noFill/>
        </p:spPr>
      </p:pic>
      <p:pic>
        <p:nvPicPr>
          <p:cNvPr descr="C:\Users\Infolife\Desktop\e7575b4b-77f2-41b1-8409-4d8366d34ef5.jpg" id="9219" name="Picture 3"/>
          <p:cNvPicPr>
            <a:picLocks noChangeArrowheads="1" noChangeAspect="1"/>
          </p:cNvPicPr>
          <p:nvPr/>
        </p:nvPicPr>
        <p:blipFill>
          <a:blip r:embed="rId3"/>
          <a:srcRect r="-1"/>
          <a:stretch>
            <a:fillRect/>
          </a:stretch>
        </p:blipFill>
        <p:spPr bwMode="auto">
          <a:xfrm>
            <a:off x="6810380" y="0"/>
            <a:ext cx="3714776" cy="3929090"/>
          </a:xfrm>
          <a:prstGeom prst="rect">
            <a:avLst/>
          </a:prstGeom>
          <a:noFill/>
        </p:spPr>
      </p:pic>
      <p:pic>
        <p:nvPicPr>
          <p:cNvPr descr="C:\Users\Infolife\Desktop\94941e85-0569-4960-b58d-7a460615fd2b.jpg" id="9220" name="Picture 4"/>
          <p:cNvPicPr>
            <a:picLocks noChangeArrowheads="1" noChangeAspect="1"/>
          </p:cNvPicPr>
          <p:nvPr/>
        </p:nvPicPr>
        <p:blipFill>
          <a:blip r:embed="rId4"/>
          <a:srcRect r="-1"/>
          <a:stretch>
            <a:fillRect/>
          </a:stretch>
        </p:blipFill>
        <p:spPr bwMode="auto">
          <a:xfrm>
            <a:off x="1666844" y="1071546"/>
            <a:ext cx="3286148" cy="57864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091322"/>
      </p:ext>
    </p:extLst>
  </p:cSld>
  <p:clrMapOvr>
    <a:masterClrMapping/>
  </p:clrMapOvr>
  <p:transition>
    <p:zoom/>
  </p:transition>
  <p:timing>
    <p:tnLst>
      <p:par>
        <p:cTn dur="indefinite" id="1" nodeType="tmRoot" restart="never"/>
      </p:par>
    </p:tnLst>
  </p:timing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77109" y="4951919"/>
            <a:ext cx="8686800" cy="1436679"/>
          </a:xfrm>
        </p:spPr>
        <p:txBody>
          <a:bodyPr>
            <a:normAutofit/>
          </a:bodyPr>
          <a:lstStyle/>
          <a:p>
            <a:r>
              <a:rPr dirty="0" err="1" lang="ru-RU" sz="2000"/>
              <a:t>Байдуллаев</a:t>
            </a:r>
            <a:r>
              <a:rPr dirty="0" lang="ru-RU" sz="2000"/>
              <a:t> </a:t>
            </a:r>
            <a:r>
              <a:rPr dirty="0" err="1" lang="ru-RU" sz="2000"/>
              <a:t>Бағжан</a:t>
            </a:r>
            <a:r>
              <a:rPr dirty="0" lang="ru-RU" sz="2000"/>
              <a:t> </a:t>
            </a:r>
          </a:p>
          <a:p>
            <a:r>
              <a:rPr dirty="0" err="1" lang="ru-RU" sz="2000"/>
              <a:t>10"ә" сынып</a:t>
            </a:r>
            <a:r>
              <a:rPr dirty="0" lang="ru-RU" sz="2000"/>
              <a:t> </a:t>
            </a:r>
          </a:p>
          <a:p>
            <a:r>
              <a:rPr dirty="0" lang="ru-RU" sz="2000"/>
              <a:t>Гир </a:t>
            </a:r>
            <a:r>
              <a:rPr dirty="0" err="1" lang="ru-RU" sz="2000"/>
              <a:t>көтеру</a:t>
            </a:r>
            <a:r>
              <a:rPr dirty="0" lang="ru-RU" sz="2000"/>
              <a:t> спорт. </a:t>
            </a:r>
            <a:r>
              <a:rPr b="1" dirty="0" lang="ru-RU" sz="2000"/>
              <a:t>Европа чемпионы, </a:t>
            </a:r>
            <a:r>
              <a:rPr b="1" dirty="0" err="1" lang="ru-RU" sz="2000"/>
              <a:t>Қазақстанның үш дүркін </a:t>
            </a:r>
            <a:r>
              <a:rPr b="1" dirty="0" lang="ru-RU" sz="2000"/>
              <a:t>чемпионы</a:t>
            </a:r>
          </a:p>
        </p:txBody>
      </p:sp>
      <p:pic>
        <p:nvPicPr>
          <p:cNvPr descr="C:\Users\Infolife\Desktop\8a36faa5-d9d2-4d0a-833b-755c3b886f06.jpg" id="7170" name="Picture 2"/>
          <p:cNvPicPr>
            <a:picLocks noChangeArrowheads="1" noChangeAspect="1"/>
          </p:cNvPicPr>
          <p:nvPr/>
        </p:nvPicPr>
        <p:blipFill>
          <a:blip r:embed="rId2"/>
          <a:srcRect b="-3" r="-36"/>
          <a:stretch>
            <a:fillRect/>
          </a:stretch>
        </p:blipFill>
        <p:spPr bwMode="auto">
          <a:xfrm>
            <a:off x="7546794" y="497889"/>
            <a:ext cx="3143240" cy="4357718"/>
          </a:xfrm>
          <a:prstGeom prst="rect">
            <a:avLst/>
          </a:prstGeom>
          <a:noFill/>
        </p:spPr>
      </p:pic>
      <p:pic>
        <p:nvPicPr>
          <p:cNvPr descr="C:\Users\Infolife\Desktop\26b040cf-d85d-4965-8e06-b269ce7b5e89.jpg" id="7171" name="Picture 3"/>
          <p:cNvPicPr>
            <a:picLocks noChangeArrowheads="1" noChangeAspect="1"/>
          </p:cNvPicPr>
          <p:nvPr/>
        </p:nvPicPr>
        <p:blipFill>
          <a:blip r:embed="rId3"/>
          <a:srcRect b="-96" r="135"/>
          <a:stretch>
            <a:fillRect/>
          </a:stretch>
        </p:blipFill>
        <p:spPr bwMode="auto">
          <a:xfrm>
            <a:off x="1160443" y="330138"/>
            <a:ext cx="3071802" cy="4429156"/>
          </a:xfrm>
          <a:prstGeom prst="rect">
            <a:avLst/>
          </a:prstGeom>
          <a:noFill/>
        </p:spPr>
      </p:pic>
      <p:pic>
        <p:nvPicPr>
          <p:cNvPr descr="C:\Users\Infolife\Desktop\2e445fef-5ff4-4317-8d7e-637fce738964.jpg" id="7172" name="Picture 4"/>
          <p:cNvPicPr>
            <a:picLocks noChangeArrowheads="1" noChangeAspect="1"/>
          </p:cNvPicPr>
          <p:nvPr/>
        </p:nvPicPr>
        <p:blipFill>
          <a:blip r:embed="rId4"/>
          <a:srcRect b="120" r="45"/>
          <a:stretch>
            <a:fillRect/>
          </a:stretch>
        </p:blipFill>
        <p:spPr bwMode="auto">
          <a:xfrm>
            <a:off x="4434625" y="367958"/>
            <a:ext cx="2571768" cy="43913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3967139"/>
      </p:ext>
    </p:extLst>
  </p:cSld>
  <p:clrMapOvr>
    <a:masterClrMapping/>
  </p:clrMapOvr>
  <p:transition>
    <p:wheel spokes="8"/>
  </p:transition>
  <p:timing>
    <p:tnLst>
      <p:par>
        <p:cTn dur="indefinite" id="1" nodeType="tmRoot" restart="never"/>
      </p:par>
    </p:tnLst>
  </p:timing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588046" cy="1325563"/>
          </a:xfrm>
        </p:spPr>
        <p:txBody>
          <a:bodyPr>
            <a:normAutofit fontScale="90000"/>
          </a:bodyPr>
          <a:lstStyle/>
          <a:p>
            <a:r>
              <a:rPr b="1" dirty="0" lang="kk-KZ" sz="2400">
                <a:solidFill>
                  <a:srgbClr val="7030A0"/>
                </a:solidFill>
              </a:rPr>
              <a:t>Сартаева Аяулым Гир көтеру 9 сынып салмағы 50 кг</a:t>
            </a:r>
            <a:br>
              <a:rPr b="1" dirty="0" lang="kk-KZ" sz="2400">
                <a:solidFill>
                  <a:srgbClr val="7030A0"/>
                </a:solidFill>
              </a:rPr>
            </a:br>
            <a:r>
              <a:rPr b="1" dirty="0" lang="kk-KZ" smtClean="0" sz="2400">
                <a:solidFill>
                  <a:srgbClr val="7030A0"/>
                </a:solidFill>
              </a:rPr>
              <a:t>Азия чемпионы</a:t>
            </a:r>
            <a:endParaRPr b="1" dirty="0" lang="ru-RU" sz="2400">
              <a:solidFill>
                <a:srgbClr val="7030A0"/>
              </a:solidFill>
            </a:endParaRPr>
          </a:p>
        </p:txBody>
      </p:sp>
      <p:pic>
        <p:nvPicPr>
          <p:cNvPr descr="C:\Users\Infolife\Desktop\f703d982-47e6-414f-a29f-819dca0014dc.jpg" id="15363" name="Picture 3"/>
          <p:cNvPicPr>
            <a:picLocks noChangeArrowheads="1" noChangeAspect="1"/>
          </p:cNvPicPr>
          <p:nvPr/>
        </p:nvPicPr>
        <p:blipFill>
          <a:blip r:embed="rId2"/>
          <a:srcRect b="-13" r="-18"/>
          <a:stretch>
            <a:fillRect/>
          </a:stretch>
        </p:blipFill>
        <p:spPr bwMode="auto">
          <a:xfrm>
            <a:off x="3260993" y="232891"/>
            <a:ext cx="3327094" cy="3707138"/>
          </a:xfrm>
          <a:prstGeom prst="rect">
            <a:avLst/>
          </a:prstGeom>
          <a:noFill/>
        </p:spPr>
      </p:pic>
      <p:pic>
        <p:nvPicPr>
          <p:cNvPr descr="C:\Users\Infolife\Desktop\76b0e7d5-f646-4eca-a25f-609c15fdd69f.jpg" id="15361" name="Picture 1"/>
          <p:cNvPicPr>
            <a:picLocks noChangeArrowheads="1" noChangeAspect="1"/>
          </p:cNvPicPr>
          <p:nvPr/>
        </p:nvPicPr>
        <p:blipFill>
          <a:blip r:embed="rId3"/>
          <a:srcRect b="-70" r="-49"/>
          <a:stretch>
            <a:fillRect/>
          </a:stretch>
        </p:blipFill>
        <p:spPr bwMode="auto">
          <a:xfrm>
            <a:off x="363556" y="1987308"/>
            <a:ext cx="4386447" cy="4263725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5266064" y="4509886"/>
            <a:ext cx="2735840" cy="1615492"/>
          </a:xfrm>
          <a:prstGeom prst="rect">
            <a:avLst/>
          </a:prstGeom>
        </p:spPr>
        <p:txBody>
          <a:bodyPr anchor="ctr" bIns="45720" lIns="91440" rIns="91440" rtlCol="0" tIns="45720" vert="horz">
            <a:normAutofit fontScale="97500"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b="1" dirty="0" lang="kk-KZ" smtClean="0" sz="2400">
                <a:solidFill>
                  <a:srgbClr val="7030A0"/>
                </a:solidFill>
              </a:rPr>
              <a:t>Серікбай </a:t>
            </a:r>
            <a:r>
              <a:rPr b="1" dirty="0" lang="kk-KZ" smtClean="0" sz="2400">
                <a:solidFill>
                  <a:srgbClr val="7030A0"/>
                </a:solidFill>
              </a:rPr>
              <a:t>Аяулым </a:t>
            </a:r>
            <a:r>
              <a:rPr b="1" dirty="0" lang="kk-KZ" smtClean="0" sz="2400">
                <a:solidFill>
                  <a:srgbClr val="7030A0"/>
                </a:solidFill>
              </a:rPr>
              <a:t>гир көтеру 9 сынып салмағы 50 кг </a:t>
            </a:r>
            <a:br>
              <a:rPr b="1" dirty="0" lang="kk-KZ" smtClean="0" sz="2400">
                <a:solidFill>
                  <a:srgbClr val="7030A0"/>
                </a:solidFill>
              </a:rPr>
            </a:br>
            <a:r>
              <a:rPr b="1" dirty="0" lang="kk-KZ" smtClean="0" sz="2400">
                <a:solidFill>
                  <a:srgbClr val="7030A0"/>
                </a:solidFill>
              </a:rPr>
              <a:t>Азия чемпионы</a:t>
            </a:r>
            <a:endParaRPr b="1" dirty="0" lang="ru-RU" sz="2400">
              <a:solidFill>
                <a:srgbClr val="7030A0"/>
              </a:solidFill>
            </a:endParaRPr>
          </a:p>
        </p:txBody>
      </p:sp>
      <p:pic>
        <p:nvPicPr>
          <p:cNvPr descr="C:\Users\Infolife\Desktop\ad3fcc20-0a4e-495d-923a-581e8ec042d5.jpg" id="9" name="Picture 2"/>
          <p:cNvPicPr>
            <a:picLocks noChangeArrowheads="1" noChangeAspect="1" noGrp="1"/>
          </p:cNvPicPr>
          <p:nvPr>
            <p:ph idx="1"/>
          </p:nvPr>
        </p:nvPicPr>
        <p:blipFill>
          <a:blip r:embed="rId4"/>
          <a:srcRect b="54" l="13778" r="10447"/>
          <a:stretch>
            <a:fillRect/>
          </a:stretch>
        </p:blipFill>
        <p:spPr bwMode="auto">
          <a:xfrm>
            <a:off x="6883809" y="232891"/>
            <a:ext cx="4572032" cy="2500330"/>
          </a:xfrm>
          <a:prstGeom prst="rect">
            <a:avLst/>
          </a:prstGeom>
          <a:noFill/>
        </p:spPr>
      </p:pic>
      <p:pic>
        <p:nvPicPr>
          <p:cNvPr descr="C:\Users\Infolife\Desktop\c4c38e3d-401d-42d7-9d11-226a1aa41989.jpg" id="7" name="Picture 2"/>
          <p:cNvPicPr>
            <a:picLocks noChangeArrowheads="1" noChangeAspect="1"/>
          </p:cNvPicPr>
          <p:nvPr/>
        </p:nvPicPr>
        <p:blipFill>
          <a:blip r:embed="rId5"/>
          <a:srcRect b="14" r="-78"/>
          <a:stretch>
            <a:fillRect/>
          </a:stretch>
        </p:blipFill>
        <p:spPr bwMode="auto">
          <a:xfrm>
            <a:off x="8207566" y="2177864"/>
            <a:ext cx="3403295" cy="44083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69937356"/>
      </p:ext>
    </p:extLst>
  </p:cSld>
  <p:clrMapOvr>
    <a:masterClrMapping/>
  </p:clrMapOvr>
  <p:transition>
    <p:diamond/>
  </p:transition>
  <p:timing>
    <p:tnLst>
      <p:par>
        <p:cTn dur="indefinite" id="1" nodeType="tmRoot" restart="never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27" y="0"/>
            <a:ext cx="12206868" cy="684609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628308" y="3080517"/>
            <a:ext cx="27813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18853" y="3049754"/>
            <a:ext cx="25831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582685" y="3081533"/>
            <a:ext cx="283546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5727321"/>
            <a:ext cx="25069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628309" y="5734115"/>
            <a:ext cx="27812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378895" y="5727321"/>
            <a:ext cx="2743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6981" y="165760"/>
            <a:ext cx="84609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2020-2021  оқу </a:t>
            </a:r>
            <a:r>
              <a:rPr lang="kk-KZ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жылындағы оқушылардың  пәндік олимпиада  жүлдегерлері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8607" y="1408739"/>
            <a:ext cx="3377965" cy="375127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1849" y="4513073"/>
            <a:ext cx="2987299" cy="2254479"/>
          </a:xfrm>
          <a:prstGeom prst="rect">
            <a:avLst/>
          </a:prstGeom>
        </p:spPr>
      </p:pic>
      <p:sp>
        <p:nvSpPr>
          <p:cNvPr id="13" name="Волна 12"/>
          <p:cNvSpPr/>
          <p:nvPr/>
        </p:nvSpPr>
        <p:spPr>
          <a:xfrm>
            <a:off x="2417648" y="4352626"/>
            <a:ext cx="3185719" cy="2431771"/>
          </a:xfrm>
          <a:prstGeom prst="wave">
            <a:avLst>
              <a:gd name="adj1" fmla="val 12500"/>
              <a:gd name="adj2" fmla="val -11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Утеубек Бақдәулет</a:t>
            </a:r>
          </a:p>
          <a:p>
            <a:pPr algn="ctr"/>
            <a:r>
              <a:rPr lang="kk-KZ" sz="1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№1 М.Әуезов атындағы ЖОМ</a:t>
            </a:r>
            <a:endParaRPr lang="ru-RU" sz="1400" b="1" dirty="0">
              <a:solidFill>
                <a:srgbClr val="FFC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kk-KZ" sz="1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Тарих </a:t>
            </a:r>
            <a:r>
              <a:rPr lang="en-US" sz="1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kk-KZ" sz="1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орын марапат</a:t>
            </a:r>
            <a:endParaRPr lang="ru-RU" sz="1400" b="1" dirty="0">
              <a:solidFill>
                <a:srgbClr val="FFC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kk-KZ" sz="1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Жетекшісі М.Айдарбекова</a:t>
            </a:r>
            <a:endParaRPr lang="ru-RU" sz="1400" b="1" dirty="0">
              <a:solidFill>
                <a:srgbClr val="FFC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026" y="1207994"/>
            <a:ext cx="3472005" cy="37468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5" name="Прямоугольник 24"/>
          <p:cNvSpPr/>
          <p:nvPr/>
        </p:nvSpPr>
        <p:spPr>
          <a:xfrm>
            <a:off x="8625299" y="5101703"/>
            <a:ext cx="33403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Танирберген Нурислам</a:t>
            </a:r>
          </a:p>
          <a:p>
            <a:pPr algn="ctr"/>
            <a:r>
              <a:rPr lang="kk-KZ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№1 М.Әуезов атындағы ЖОМ</a:t>
            </a:r>
            <a:endParaRPr lang="ru-RU" sz="1400" dirty="0">
              <a:solidFill>
                <a:srgbClr val="FFC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kk-KZ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Тарих 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</a:t>
            </a:r>
            <a:r>
              <a:rPr lang="kk-KZ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дәрежелі диплом </a:t>
            </a:r>
            <a:endParaRPr lang="ru-RU" sz="1400" dirty="0">
              <a:solidFill>
                <a:srgbClr val="FFC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kk-KZ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Жетекшісі Б.Нұртазаева</a:t>
            </a:r>
            <a:endParaRPr lang="ru-RU" sz="1400" dirty="0">
              <a:solidFill>
                <a:srgbClr val="FFC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552112"/>
      </p:ext>
    </p:extLst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8298" y="4051646"/>
            <a:ext cx="2324559" cy="2233477"/>
          </a:xfrm>
        </p:spPr>
        <p:txBody>
          <a:bodyPr>
            <a:normAutofit fontScale="90000"/>
          </a:bodyPr>
          <a:lstStyle/>
          <a:p>
            <a:r>
              <a:rPr b="1" dirty="0" lang="kk-KZ" sz="2000">
                <a:solidFill>
                  <a:srgbClr val="7030A0"/>
                </a:solidFill>
              </a:rPr>
              <a:t>Сағымбек</a:t>
            </a:r>
            <a:r>
              <a:rPr b="1" dirty="0" lang="kk-KZ" smtClean="0">
                <a:solidFill>
                  <a:srgbClr val="7030A0"/>
                </a:solidFill>
              </a:rPr>
              <a:t> </a:t>
            </a:r>
            <a:r>
              <a:rPr b="1" dirty="0" lang="kk-KZ" sz="2000">
                <a:solidFill>
                  <a:srgbClr val="7030A0"/>
                </a:solidFill>
              </a:rPr>
              <a:t>Ерғали </a:t>
            </a:r>
            <a:br>
              <a:rPr b="1" dirty="0" lang="kk-KZ" sz="2000">
                <a:solidFill>
                  <a:srgbClr val="7030A0"/>
                </a:solidFill>
              </a:rPr>
            </a:br>
            <a:r>
              <a:rPr b="1" dirty="0" lang="kk-KZ" sz="2000">
                <a:solidFill>
                  <a:srgbClr val="7030A0"/>
                </a:solidFill>
              </a:rPr>
              <a:t/>
            </a:r>
            <a:br>
              <a:rPr b="1" dirty="0" lang="kk-KZ" sz="2000">
                <a:solidFill>
                  <a:srgbClr val="7030A0"/>
                </a:solidFill>
              </a:rPr>
            </a:br>
            <a:r>
              <a:rPr b="1" dirty="0" lang="kk-KZ" sz="2000">
                <a:solidFill>
                  <a:srgbClr val="7030A0"/>
                </a:solidFill>
              </a:rPr>
              <a:t>9сынып  </a:t>
            </a:r>
            <a:r>
              <a:rPr b="1" dirty="0" lang="kk-KZ" smtClean="0" sz="2000">
                <a:solidFill>
                  <a:srgbClr val="7030A0"/>
                </a:solidFill>
              </a:rPr>
              <a:t>оқушысы</a:t>
            </a:r>
            <a:br>
              <a:rPr b="1" dirty="0" lang="kk-KZ" smtClean="0" sz="2000">
                <a:solidFill>
                  <a:srgbClr val="7030A0"/>
                </a:solidFill>
              </a:rPr>
            </a:br>
            <a:r>
              <a:rPr b="1" dirty="0" lang="kk-KZ" smtClean="0" sz="2000">
                <a:solidFill>
                  <a:srgbClr val="7030A0"/>
                </a:solidFill>
              </a:rPr>
              <a:t>салмағы </a:t>
            </a:r>
            <a:r>
              <a:rPr b="1" dirty="0" lang="kk-KZ" sz="2000">
                <a:solidFill>
                  <a:srgbClr val="7030A0"/>
                </a:solidFill>
              </a:rPr>
              <a:t>70 кг </a:t>
            </a:r>
            <a:r>
              <a:rPr b="1" dirty="0" lang="kk-KZ" smtClean="0" sz="2000">
                <a:solidFill>
                  <a:srgbClr val="7030A0"/>
                </a:solidFill>
              </a:rPr>
              <a:t/>
            </a:r>
            <a:br>
              <a:rPr b="1" dirty="0" lang="kk-KZ" smtClean="0" sz="2000">
                <a:solidFill>
                  <a:srgbClr val="7030A0"/>
                </a:solidFill>
              </a:rPr>
            </a:br>
            <a:r>
              <a:rPr b="1" dirty="0" lang="kk-KZ" smtClean="0" sz="2000">
                <a:solidFill>
                  <a:srgbClr val="7030A0"/>
                </a:solidFill>
              </a:rPr>
              <a:t>Дзюдо </a:t>
            </a:r>
            <a:r>
              <a:rPr b="1" dirty="0" lang="kk-KZ" sz="2000">
                <a:solidFill>
                  <a:srgbClr val="7030A0"/>
                </a:solidFill>
              </a:rPr>
              <a:t>күресінен Қазақстан </a:t>
            </a:r>
            <a:r>
              <a:rPr b="1" dirty="0" lang="kk-KZ" smtClean="0" sz="2000">
                <a:solidFill>
                  <a:srgbClr val="7030A0"/>
                </a:solidFill>
              </a:rPr>
              <a:t>чемпионы</a:t>
            </a:r>
            <a:endParaRPr dirty="0" lang="ru-RU"/>
          </a:p>
        </p:txBody>
      </p:sp>
      <p:pic>
        <p:nvPicPr>
          <p:cNvPr descr="C:\Users\Infolife\Desktop\814736ad-0630-4c98-ae3f-0f348e88bd65.jpg" id="14338" name="Picture 2"/>
          <p:cNvPicPr>
            <a:picLocks noChangeArrowheads="1" noChangeAspect="1"/>
          </p:cNvPicPr>
          <p:nvPr/>
        </p:nvPicPr>
        <p:blipFill>
          <a:blip r:embed="rId2"/>
          <a:srcRect b="102"/>
          <a:stretch>
            <a:fillRect/>
          </a:stretch>
        </p:blipFill>
        <p:spPr bwMode="auto">
          <a:xfrm>
            <a:off x="3448280" y="3037730"/>
            <a:ext cx="3357586" cy="3000396"/>
          </a:xfrm>
          <a:prstGeom prst="rect">
            <a:avLst/>
          </a:prstGeom>
          <a:noFill/>
        </p:spPr>
      </p:pic>
      <p:pic>
        <p:nvPicPr>
          <p:cNvPr descr="C:\Users\Infolife\Desktop\9a6f1bc4-5586-45c4-a1ca-2b0cda1e0e3d.jpg" id="14339" name="Picture 3"/>
          <p:cNvPicPr>
            <a:picLocks noChangeArrowheads="1" noChangeAspect="1"/>
          </p:cNvPicPr>
          <p:nvPr/>
        </p:nvPicPr>
        <p:blipFill rotWithShape="1">
          <a:blip r:embed="rId3"/>
          <a:srcRect b="35" r="-82"/>
          <a:stretch/>
        </p:blipFill>
        <p:spPr bwMode="auto">
          <a:xfrm>
            <a:off x="672030" y="203444"/>
            <a:ext cx="2776250" cy="3848202"/>
          </a:xfrm>
          <a:prstGeom prst="rect">
            <a:avLst/>
          </a:prstGeom>
          <a:noFill/>
        </p:spPr>
      </p:pic>
      <p:pic>
        <p:nvPicPr>
          <p:cNvPr descr="C:\Users\Infolife\Desktop\972e14ff-22d7-4ccf-9d71-0655cfd784a0.jpg" id="14340" name="Picture 4"/>
          <p:cNvPicPr>
            <a:picLocks noChangeArrowheads="1" noChangeAspect="1"/>
          </p:cNvPicPr>
          <p:nvPr/>
        </p:nvPicPr>
        <p:blipFill>
          <a:blip r:embed="rId4"/>
          <a:srcRect b="-1" r="-1"/>
          <a:stretch>
            <a:fillRect/>
          </a:stretch>
        </p:blipFill>
        <p:spPr bwMode="auto">
          <a:xfrm>
            <a:off x="3796409" y="214290"/>
            <a:ext cx="2395071" cy="2395071"/>
          </a:xfrm>
          <a:prstGeom prst="rect">
            <a:avLst/>
          </a:prstGeom>
          <a:noFill/>
        </p:spPr>
      </p:pic>
      <p:pic>
        <p:nvPicPr>
          <p:cNvPr descr="C:\Users\Infolife\Desktop\6e2beff3-6a48-477d-9db8-c5315afd71fe.jpg" id="6" name="Picture 2"/>
          <p:cNvPicPr>
            <a:picLocks noChangeArrowheads="1" noChangeAspect="1"/>
          </p:cNvPicPr>
          <p:nvPr/>
        </p:nvPicPr>
        <p:blipFill>
          <a:blip r:embed="rId5"/>
          <a:srcRect b="60" r="-148"/>
          <a:stretch>
            <a:fillRect/>
          </a:stretch>
        </p:blipFill>
        <p:spPr bwMode="auto">
          <a:xfrm>
            <a:off x="9419422" y="856177"/>
            <a:ext cx="2318431" cy="4305703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676222" y="464277"/>
            <a:ext cx="2599063" cy="1325563"/>
          </a:xfrm>
          <a:prstGeom prst="rect">
            <a:avLst/>
          </a:prstGeom>
        </p:spPr>
        <p:txBody>
          <a:bodyPr anchor="ctr" bIns="45720" lIns="91440" rIns="91440" rtlCol="0" tIns="45720" vert="horz">
            <a:norm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b="1" lang="kk-KZ" smtClean="0" sz="2000">
                <a:solidFill>
                  <a:srgbClr val="7030A0"/>
                </a:solidFill>
              </a:rPr>
              <a:t>Шинтанов Бақдәулет 11 сынып салмағы 85 кг ГИР көтеруден</a:t>
            </a:r>
            <a:br>
              <a:rPr b="1" lang="kk-KZ" smtClean="0" sz="2000">
                <a:solidFill>
                  <a:srgbClr val="7030A0"/>
                </a:solidFill>
              </a:rPr>
            </a:br>
            <a:r>
              <a:rPr b="1" lang="kk-KZ" smtClean="0" sz="2000">
                <a:solidFill>
                  <a:srgbClr val="7030A0"/>
                </a:solidFill>
              </a:rPr>
              <a:t>Азия чемпионы</a:t>
            </a:r>
            <a:endParaRPr b="1" dirty="0" lang="ru-RU" sz="2000">
              <a:solidFill>
                <a:srgbClr val="7030A0"/>
              </a:solidFill>
            </a:endParaRPr>
          </a:p>
        </p:txBody>
      </p:sp>
      <p:pic>
        <p:nvPicPr>
          <p:cNvPr descr="C:\Users\Infolife\Desktop\08ba1182-d6de-4d99-be95-549ed3f8dc21.jpg" id="8" name="Picture 4"/>
          <p:cNvPicPr>
            <a:picLocks noChangeArrowheads="1" noChangeAspect="1"/>
          </p:cNvPicPr>
          <p:nvPr/>
        </p:nvPicPr>
        <p:blipFill rotWithShape="1">
          <a:blip r:embed="rId6"/>
          <a:srcRect b="-26" r="31"/>
          <a:stretch/>
        </p:blipFill>
        <p:spPr bwMode="auto">
          <a:xfrm>
            <a:off x="7010648" y="2389024"/>
            <a:ext cx="2264637" cy="41329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2769568"/>
      </p:ext>
    </p:extLst>
  </p:cSld>
  <p:clrMapOvr>
    <a:masterClrMapping/>
  </p:clrMapOvr>
  <p:transition>
    <p:strips dir="ld"/>
  </p:transition>
  <p:timing>
    <p:tnLst>
      <p:par>
        <p:cTn dur="indefinite" id="1" nodeType="tmRoot" restart="never"/>
      </p:par>
    </p:tnLst>
  </p:timing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01032" y="3779570"/>
            <a:ext cx="2998939" cy="2455977"/>
          </a:xfrm>
        </p:spPr>
        <p:txBody>
          <a:bodyPr/>
          <a:lstStyle/>
          <a:p>
            <a:pPr>
              <a:buNone/>
            </a:pPr>
            <a:r>
              <a:rPr b="1" dirty="0" err="1" lang="ru-RU" smtClean="0">
                <a:solidFill>
                  <a:srgbClr val="7030A0"/>
                </a:solidFill>
              </a:rPr>
              <a:t>Палжан</a:t>
            </a:r>
            <a:r>
              <a:rPr b="1" dirty="0" lang="ru-RU" smtClean="0">
                <a:solidFill>
                  <a:srgbClr val="7030A0"/>
                </a:solidFill>
              </a:rPr>
              <a:t> </a:t>
            </a:r>
            <a:r>
              <a:rPr b="1" dirty="0" err="1" lang="ru-RU" smtClean="0">
                <a:solidFill>
                  <a:srgbClr val="7030A0"/>
                </a:solidFill>
              </a:rPr>
              <a:t>Бекжан</a:t>
            </a:r>
            <a:endParaRPr b="1" dirty="0" lang="ru-RU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b="1" dirty="0" lang="ru-RU" smtClean="0">
                <a:solidFill>
                  <a:srgbClr val="7030A0"/>
                </a:solidFill>
              </a:rPr>
              <a:t>6„б" </a:t>
            </a:r>
            <a:r>
              <a:rPr b="1" dirty="0" err="1" lang="ru-RU" smtClean="0">
                <a:solidFill>
                  <a:srgbClr val="7030A0"/>
                </a:solidFill>
              </a:rPr>
              <a:t>сынып</a:t>
            </a:r>
            <a:r>
              <a:rPr b="1" dirty="0" lang="ru-RU" smtClean="0">
                <a:solidFill>
                  <a:srgbClr val="7030A0"/>
                </a:solidFill>
              </a:rPr>
              <a:t> </a:t>
            </a:r>
          </a:p>
          <a:p>
            <a:pPr>
              <a:buNone/>
            </a:pPr>
            <a:r>
              <a:rPr b="1" dirty="0" err="1" lang="ru-RU" smtClean="0">
                <a:solidFill>
                  <a:srgbClr val="7030A0"/>
                </a:solidFill>
              </a:rPr>
              <a:t>оқушысы</a:t>
            </a:r>
            <a:r>
              <a:rPr b="1" dirty="0" lang="ru-RU" smtClean="0">
                <a:solidFill>
                  <a:srgbClr val="7030A0"/>
                </a:solidFill>
              </a:rPr>
              <a:t> </a:t>
            </a:r>
          </a:p>
          <a:p>
            <a:pPr>
              <a:buNone/>
            </a:pPr>
            <a:r>
              <a:rPr b="1" dirty="0" lang="kk-KZ" smtClean="0">
                <a:solidFill>
                  <a:srgbClr val="7030A0"/>
                </a:solidFill>
              </a:rPr>
              <a:t>Футболдан облыс чемпионы</a:t>
            </a:r>
            <a:endParaRPr b="1" dirty="0" lang="ru-RU">
              <a:solidFill>
                <a:srgbClr val="7030A0"/>
              </a:solidFill>
            </a:endParaRPr>
          </a:p>
        </p:txBody>
      </p:sp>
      <p:pic>
        <p:nvPicPr>
          <p:cNvPr descr="C:\Users\Infolife\Desktop\574f060e-96d1-4a4a-9987-5930c1fd4d9b.jpg" id="33794" name="Picture 2"/>
          <p:cNvPicPr>
            <a:picLocks noChangeArrowheads="1" noChangeAspect="1"/>
          </p:cNvPicPr>
          <p:nvPr/>
        </p:nvPicPr>
        <p:blipFill>
          <a:blip r:embed="rId2"/>
          <a:srcRect r="-64"/>
          <a:stretch>
            <a:fillRect/>
          </a:stretch>
        </p:blipFill>
        <p:spPr bwMode="auto">
          <a:xfrm>
            <a:off x="1074102" y="486622"/>
            <a:ext cx="2454968" cy="2829455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4" r="12"/>
          <a:stretch/>
        </p:blipFill>
        <p:spPr>
          <a:xfrm>
            <a:off x="8613588" y="1618260"/>
            <a:ext cx="2887230" cy="3549872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5134286" y="486622"/>
            <a:ext cx="3317701" cy="2029502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buFont charset="0" panose="020B0604020202020204" pitchFamily="34" typeface="Arial"/>
              <a:buNone/>
            </a:pPr>
            <a:r>
              <a:rPr b="1" dirty="0" err="1" lang="kk-KZ" smtClean="0">
                <a:solidFill>
                  <a:srgbClr val="7030A0"/>
                </a:solidFill>
              </a:rPr>
              <a:t>Нұрбаш</a:t>
            </a:r>
            <a:r>
              <a:rPr b="1" dirty="0" lang="kk-KZ" smtClean="0">
                <a:solidFill>
                  <a:srgbClr val="7030A0"/>
                </a:solidFill>
              </a:rPr>
              <a:t> Арайлым</a:t>
            </a:r>
          </a:p>
          <a:p>
            <a:pPr indent="0" marL="0">
              <a:buFont charset="0" panose="020B0604020202020204" pitchFamily="34" typeface="Arial"/>
              <a:buNone/>
            </a:pPr>
            <a:r>
              <a:rPr b="1" dirty="0" lang="kk-KZ" smtClean="0">
                <a:solidFill>
                  <a:srgbClr val="7030A0"/>
                </a:solidFill>
              </a:rPr>
              <a:t>10 сынып оқушысы</a:t>
            </a:r>
          </a:p>
          <a:p>
            <a:pPr indent="0" marL="0">
              <a:buFont charset="0" panose="020B0604020202020204" pitchFamily="34" typeface="Arial"/>
              <a:buNone/>
            </a:pPr>
            <a:r>
              <a:rPr b="1" dirty="0" lang="kk-KZ" smtClean="0">
                <a:solidFill>
                  <a:srgbClr val="7030A0"/>
                </a:solidFill>
              </a:rPr>
              <a:t>Бокстан Қазақстан чемпионы</a:t>
            </a:r>
            <a:endParaRPr b="1" dirty="0" lang="ru-RU">
              <a:solidFill>
                <a:srgbClr val="7030A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" r="-16"/>
          <a:stretch/>
        </p:blipFill>
        <p:spPr>
          <a:xfrm>
            <a:off x="4343137" y="2516125"/>
            <a:ext cx="3647708" cy="39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238992"/>
      </p:ext>
    </p:extLst>
  </p:cSld>
  <p:clrMapOvr>
    <a:masterClrMapping/>
  </p:clrMapOvr>
  <p:transition>
    <p:split dir="in" orient="vert"/>
  </p:transition>
  <p:timing>
    <p:tnLst>
      <p:par>
        <p:cTn dur="indefinite" id="1" nodeType="tmRoot" restart="never"/>
      </p:par>
    </p:tnLst>
  </p:timing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33849" y="1322023"/>
            <a:ext cx="3492347" cy="2842352"/>
          </a:xfrm>
          <a:ln w="571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b="1" dirty="0" lang="kk-KZ" smtClean="0">
                <a:solidFill>
                  <a:srgbClr val="00206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/>
            </a:r>
            <a:br>
              <a:rPr b="1" dirty="0" lang="kk-KZ" smtClean="0">
                <a:solidFill>
                  <a:srgbClr val="00206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</a:br>
            <a:r>
              <a:rPr b="1" dirty="0" lang="kk-KZ" smtClean="0" sz="3100">
                <a:solidFill>
                  <a:srgbClr val="00206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/>
            </a:r>
            <a:br>
              <a:rPr b="1" dirty="0" lang="kk-KZ" smtClean="0" sz="3100">
                <a:solidFill>
                  <a:srgbClr val="00206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</a:br>
            <a:r>
              <a:rPr b="1" dirty="0" lang="kk-KZ" smtClean="0" sz="3100">
                <a:solidFill>
                  <a:srgbClr val="00206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Аудандық пән олимпиадасы І орын қазақ тілі пәні</a:t>
            </a:r>
            <a:br>
              <a:rPr b="1" dirty="0" lang="kk-KZ" smtClean="0" sz="3100">
                <a:solidFill>
                  <a:srgbClr val="00206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</a:br>
            <a:r>
              <a:rPr b="1" dirty="0" err="1" lang="ru-RU" smtClean="0" sz="3100">
                <a:solidFill>
                  <a:srgbClr val="00206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Кеңес</a:t>
            </a:r>
            <a:r>
              <a:rPr b="1" dirty="0" lang="ru-RU" smtClean="0" sz="3100">
                <a:solidFill>
                  <a:srgbClr val="00206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1" dirty="0" err="1" lang="ru-RU" smtClean="0" sz="3100">
                <a:solidFill>
                  <a:srgbClr val="00206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Нұрай</a:t>
            </a:r>
            <a:r>
              <a:rPr b="1" dirty="0" lang="ru-RU" smtClean="0" sz="3100">
                <a:solidFill>
                  <a:srgbClr val="00206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/>
            </a:r>
            <a:br>
              <a:rPr b="1" dirty="0" lang="ru-RU" smtClean="0" sz="3100">
                <a:solidFill>
                  <a:srgbClr val="00206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</a:br>
            <a:r>
              <a:rPr b="1" dirty="0" lang="ru-RU" smtClean="0" sz="3100">
                <a:solidFill>
                  <a:srgbClr val="00206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9-сынып </a:t>
            </a:r>
            <a:r>
              <a:rPr b="1" dirty="0" err="1" lang="ru-RU" smtClean="0" sz="3100">
                <a:solidFill>
                  <a:srgbClr val="00206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оқушысы</a:t>
            </a:r>
            <a:r>
              <a:rPr b="1" dirty="0" lang="ru-RU" smtClean="0" sz="3100">
                <a:solidFill>
                  <a:srgbClr val="00206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/>
            </a:r>
            <a:br>
              <a:rPr b="1" dirty="0" lang="ru-RU" smtClean="0" sz="3100">
                <a:solidFill>
                  <a:srgbClr val="00206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</a:br>
            <a:r>
              <a:rPr b="1" dirty="0" err="1" lang="ru-RU" smtClean="0" sz="3100">
                <a:solidFill>
                  <a:srgbClr val="00206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Пән</a:t>
            </a:r>
            <a:r>
              <a:rPr b="1" dirty="0" lang="ru-RU" smtClean="0" sz="3100">
                <a:solidFill>
                  <a:srgbClr val="00206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1" dirty="0" err="1" lang="ru-RU" smtClean="0" sz="3100">
                <a:solidFill>
                  <a:srgbClr val="00206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мұғалімі</a:t>
            </a:r>
            <a:r>
              <a:rPr b="1" dirty="0" lang="ru-RU" smtClean="0" sz="3100">
                <a:solidFill>
                  <a:srgbClr val="00206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: </a:t>
            </a:r>
            <a:r>
              <a:rPr b="1" dirty="0" err="1" lang="ru-RU" smtClean="0" sz="3100">
                <a:solidFill>
                  <a:srgbClr val="00206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Жүнісбекова</a:t>
            </a:r>
            <a:r>
              <a:rPr b="1" dirty="0" lang="ru-RU" smtClean="0" sz="3100">
                <a:solidFill>
                  <a:srgbClr val="00206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1" dirty="0" err="1" lang="ru-RU" smtClean="0" sz="3100">
                <a:solidFill>
                  <a:srgbClr val="00206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Гулмира</a:t>
            </a:r>
            <a:endParaRPr b="1" dirty="0" lang="ru-RU" sz="3100">
              <a:solidFill>
                <a:srgbClr val="002060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2"/>
          <a:srcRect b="-10" r="54"/>
          <a:stretch/>
        </p:blipFill>
        <p:spPr>
          <a:xfrm>
            <a:off x="804231" y="330505"/>
            <a:ext cx="4979624" cy="5680650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4244454952"/>
      </p:ext>
    </p:extLst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cstate="print" r:embed="rId2"/>
          <a:stretch>
            <a:fillRect/>
          </a:stretch>
        </p:blipFill>
        <p:spPr>
          <a:xfrm>
            <a:off x="0" y="11906"/>
            <a:ext cx="12206868" cy="684609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628308" y="3080517"/>
            <a:ext cx="27813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dirty="0" lang="ru-RU" sz="1200">
              <a:solidFill>
                <a:srgbClr val="0070C0"/>
              </a:solidFill>
              <a:latin charset="0" panose="02020603050405020304" pitchFamily="18" typeface="Times New Roman"/>
              <a:ea charset="0" panose="02020603050405020304" pitchFamily="18"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18853" y="3049754"/>
            <a:ext cx="25831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dirty="0" lang="ru-RU" sz="1200">
              <a:solidFill>
                <a:srgbClr val="0070C0"/>
              </a:solidFill>
              <a:latin charset="0" panose="02020603050405020304" pitchFamily="18" typeface="Times New Roman"/>
              <a:ea charset="0" panose="02020603050405020304" pitchFamily="18" typeface="Times New Roman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5727321"/>
            <a:ext cx="25069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dirty="0" lang="ru-RU" sz="1200">
              <a:solidFill>
                <a:srgbClr val="0070C0"/>
              </a:solidFill>
              <a:latin charset="0" panose="02020603050405020304" pitchFamily="18" typeface="Times New Roman"/>
              <a:ea charset="0" panose="02020603050405020304" pitchFamily="18" typeface="Times New Roman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628309" y="5734115"/>
            <a:ext cx="27812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dirty="0" lang="ru-RU" sz="1200">
              <a:solidFill>
                <a:srgbClr val="0070C0"/>
              </a:solidFill>
              <a:latin charset="0" panose="02020603050405020304" pitchFamily="18" typeface="Times New Roman"/>
              <a:ea charset="0" panose="02020603050405020304" pitchFamily="18" typeface="Times New Roman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378895" y="5727321"/>
            <a:ext cx="2743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dirty="0" lang="ru-RU" sz="1200">
              <a:solidFill>
                <a:srgbClr val="0070C0"/>
              </a:solidFill>
              <a:latin charset="0" panose="02020603050405020304" pitchFamily="18" typeface="Times New Roman"/>
              <a:ea charset="0" panose="02020603050405020304" pitchFamily="18" typeface="Times New Roman"/>
            </a:endParaRPr>
          </a:p>
        </p:txBody>
      </p:sp>
      <p:sp>
        <p:nvSpPr>
          <p:cNvPr id="13" name="Волна 12"/>
          <p:cNvSpPr/>
          <p:nvPr/>
        </p:nvSpPr>
        <p:spPr>
          <a:xfrm>
            <a:off x="5695720" y="2124222"/>
            <a:ext cx="5572502" cy="3609893"/>
          </a:xfrm>
          <a:prstGeom prst="wave">
            <a:avLst>
              <a:gd fmla="val 12500" name="adj1"/>
              <a:gd fmla="val -1139" name="adj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kk-KZ" smtClean="0" sz="2400">
                <a:solidFill>
                  <a:srgbClr val="FFC000"/>
                </a:solidFill>
                <a:latin charset="0" panose="02020603050405020304" pitchFamily="18" typeface="Times New Roman"/>
                <a:ea charset="0" panose="02020603050405020304" pitchFamily="18" typeface="Times New Roman"/>
              </a:rPr>
              <a:t>Жасұзақ </a:t>
            </a:r>
            <a:r>
              <a:rPr b="1" dirty="0" lang="kk-KZ" smtClean="0" sz="2400">
                <a:solidFill>
                  <a:srgbClr val="FFC000"/>
                </a:solidFill>
                <a:latin charset="0" panose="02020603050405020304" pitchFamily="18" typeface="Times New Roman"/>
                <a:ea charset="0" panose="02020603050405020304" pitchFamily="18" typeface="Times New Roman"/>
              </a:rPr>
              <a:t>Балжан 11 сынып оқушысы</a:t>
            </a:r>
            <a:endParaRPr b="1" dirty="0" lang="kk-KZ" sz="2400">
              <a:solidFill>
                <a:srgbClr val="FFC000"/>
              </a:solidFill>
              <a:latin charset="0" panose="02020603050405020304" pitchFamily="18" typeface="Times New Roman"/>
              <a:ea charset="0" panose="02020603050405020304" pitchFamily="18" typeface="Times New Roman"/>
            </a:endParaRPr>
          </a:p>
          <a:p>
            <a:pPr algn="ctr"/>
            <a:r>
              <a:rPr b="1" dirty="0" lang="kk-KZ" smtClean="0" sz="2400">
                <a:solidFill>
                  <a:srgbClr val="FFC000"/>
                </a:solidFill>
                <a:latin charset="0" panose="02020603050405020304" pitchFamily="18" typeface="Times New Roman"/>
                <a:ea charset="0" panose="02020603050405020304" pitchFamily="18" typeface="Times New Roman"/>
              </a:rPr>
              <a:t>Биология </a:t>
            </a:r>
            <a:r>
              <a:rPr b="1" dirty="0" lang="kk-KZ" smtClean="0" sz="2400">
                <a:solidFill>
                  <a:srgbClr val="FFC000"/>
                </a:solidFill>
                <a:latin charset="0" panose="02020603050405020304" pitchFamily="18" typeface="Times New Roman"/>
                <a:ea charset="0" panose="02020603050405020304" pitchFamily="18" typeface="Times New Roman"/>
              </a:rPr>
              <a:t>пәні бойынша  </a:t>
            </a:r>
            <a:r>
              <a:rPr b="1" dirty="0" lang="kk-KZ" smtClean="0" sz="2400">
                <a:solidFill>
                  <a:srgbClr val="FFC000"/>
                </a:solidFill>
                <a:latin charset="0" panose="02020603050405020304" pitchFamily="18" typeface="Times New Roman"/>
                <a:ea charset="0" panose="02020603050405020304" pitchFamily="18" typeface="Times New Roman"/>
              </a:rPr>
              <a:t>облыстық </a:t>
            </a:r>
            <a:r>
              <a:rPr b="1" dirty="0" lang="kk-KZ" smtClean="0" sz="2400">
                <a:solidFill>
                  <a:srgbClr val="FFC000"/>
                </a:solidFill>
                <a:latin charset="0" panose="02020603050405020304" pitchFamily="18" typeface="Times New Roman"/>
                <a:ea charset="0" panose="02020603050405020304" pitchFamily="18" typeface="Times New Roman"/>
              </a:rPr>
              <a:t>кезеңінде </a:t>
            </a:r>
            <a:r>
              <a:rPr b="1" dirty="0" lang="kk-KZ" smtClean="0" sz="2400">
                <a:solidFill>
                  <a:srgbClr val="FFC000"/>
                </a:solidFill>
                <a:latin charset="0" panose="02020603050405020304" pitchFamily="18" typeface="Times New Roman"/>
                <a:ea charset="0" panose="02020603050405020304" pitchFamily="18" typeface="Times New Roman"/>
              </a:rPr>
              <a:t>номинация иеленген</a:t>
            </a:r>
            <a:endParaRPr b="1" dirty="0" lang="ru-RU" sz="2400">
              <a:solidFill>
                <a:srgbClr val="FFC000"/>
              </a:solidFill>
              <a:latin charset="0" panose="02020603050405020304" pitchFamily="18" typeface="Times New Roman"/>
              <a:ea charset="0" panose="02020603050405020304" pitchFamily="18" typeface="Times New Roman"/>
            </a:endParaRPr>
          </a:p>
          <a:p>
            <a:pPr algn="ctr"/>
            <a:r>
              <a:rPr b="1" dirty="0" lang="kk-KZ" sz="2400">
                <a:solidFill>
                  <a:srgbClr val="FFC000"/>
                </a:solidFill>
                <a:latin charset="0" panose="02020603050405020304" pitchFamily="18" typeface="Times New Roman"/>
                <a:ea charset="0" panose="02020603050405020304" pitchFamily="18" typeface="Times New Roman"/>
              </a:rPr>
              <a:t>Жетекшісі </a:t>
            </a:r>
            <a:r>
              <a:rPr b="1" dirty="0" lang="kk-KZ" smtClean="0" sz="2400">
                <a:solidFill>
                  <a:srgbClr val="FFC000"/>
                </a:solidFill>
                <a:latin charset="0" panose="02020603050405020304" pitchFamily="18" typeface="Times New Roman"/>
                <a:ea charset="0" panose="02020603050405020304" pitchFamily="18" typeface="Times New Roman"/>
              </a:rPr>
              <a:t>Шорабекова Мөлдір.</a:t>
            </a:r>
            <a:endParaRPr b="1" dirty="0" lang="ru-RU" sz="2400">
              <a:solidFill>
                <a:srgbClr val="FFC000"/>
              </a:solidFill>
              <a:latin charset="0" panose="02020603050405020304" pitchFamily="18" typeface="Times New Roman"/>
              <a:ea charset="0" panose="02020603050405020304" pitchFamily="18"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" r="-63"/>
          <a:stretch/>
        </p:blipFill>
        <p:spPr>
          <a:xfrm>
            <a:off x="841392" y="525353"/>
            <a:ext cx="4677461" cy="566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345389"/>
      </p:ext>
    </p:extLst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cstate="print" r:embed="rId2"/>
          <a:stretch>
            <a:fillRect/>
          </a:stretch>
        </p:blipFill>
        <p:spPr>
          <a:xfrm>
            <a:off x="0" y="11906"/>
            <a:ext cx="12206868" cy="684609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628308" y="3080517"/>
            <a:ext cx="27813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dirty="0" lang="ru-RU" sz="1200">
              <a:solidFill>
                <a:srgbClr val="0070C0"/>
              </a:solidFill>
              <a:latin charset="0" panose="02020603050405020304" pitchFamily="18" typeface="Times New Roman"/>
              <a:ea charset="0" panose="02020603050405020304" pitchFamily="18"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18853" y="3049754"/>
            <a:ext cx="25831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dirty="0" lang="ru-RU" sz="1200">
              <a:solidFill>
                <a:srgbClr val="0070C0"/>
              </a:solidFill>
              <a:latin charset="0" panose="02020603050405020304" pitchFamily="18" typeface="Times New Roman"/>
              <a:ea charset="0" panose="02020603050405020304" pitchFamily="18" typeface="Times New Roman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5727321"/>
            <a:ext cx="25069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dirty="0" lang="ru-RU" sz="1200">
              <a:solidFill>
                <a:srgbClr val="0070C0"/>
              </a:solidFill>
              <a:latin charset="0" panose="02020603050405020304" pitchFamily="18" typeface="Times New Roman"/>
              <a:ea charset="0" panose="02020603050405020304" pitchFamily="18" typeface="Times New Roman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628309" y="5734115"/>
            <a:ext cx="27812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dirty="0" lang="ru-RU" sz="1200">
              <a:solidFill>
                <a:srgbClr val="0070C0"/>
              </a:solidFill>
              <a:latin charset="0" panose="02020603050405020304" pitchFamily="18" typeface="Times New Roman"/>
              <a:ea charset="0" panose="02020603050405020304" pitchFamily="18" typeface="Times New Roman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378895" y="5727321"/>
            <a:ext cx="2743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dirty="0" lang="ru-RU" sz="1200">
              <a:solidFill>
                <a:srgbClr val="0070C0"/>
              </a:solidFill>
              <a:latin charset="0" panose="02020603050405020304" pitchFamily="18" typeface="Times New Roman"/>
              <a:ea charset="0" panose="02020603050405020304" pitchFamily="18" typeface="Times New Roman"/>
            </a:endParaRPr>
          </a:p>
        </p:txBody>
      </p:sp>
      <p:sp>
        <p:nvSpPr>
          <p:cNvPr id="13" name="Волна 12"/>
          <p:cNvSpPr/>
          <p:nvPr/>
        </p:nvSpPr>
        <p:spPr>
          <a:xfrm>
            <a:off x="5781571" y="1726165"/>
            <a:ext cx="6016565" cy="4001156"/>
          </a:xfrm>
          <a:prstGeom prst="wave">
            <a:avLst>
              <a:gd fmla="val 12500" name="adj1"/>
              <a:gd fmla="val -1139" name="adj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kk-KZ" sz="2400">
                <a:solidFill>
                  <a:srgbClr val="FFC000"/>
                </a:solidFill>
                <a:latin charset="0" panose="02020603050405020304" pitchFamily="18" typeface="Times New Roman"/>
                <a:ea charset="0" panose="02020603050405020304" pitchFamily="18" typeface="Times New Roman"/>
              </a:rPr>
              <a:t>Утеубек </a:t>
            </a:r>
            <a:r>
              <a:rPr b="1" dirty="0" lang="kk-KZ" smtClean="0" sz="2400">
                <a:solidFill>
                  <a:srgbClr val="FFC000"/>
                </a:solidFill>
                <a:latin charset="0" panose="02020603050405020304" pitchFamily="18" typeface="Times New Roman"/>
                <a:ea charset="0" panose="02020603050405020304" pitchFamily="18" typeface="Times New Roman"/>
              </a:rPr>
              <a:t>Гүлсезім</a:t>
            </a:r>
            <a:endParaRPr b="1" dirty="0" lang="kk-KZ" sz="2400">
              <a:solidFill>
                <a:srgbClr val="FFC000"/>
              </a:solidFill>
              <a:latin charset="0" panose="02020603050405020304" pitchFamily="18" typeface="Times New Roman"/>
              <a:ea charset="0" panose="02020603050405020304" pitchFamily="18" typeface="Times New Roman"/>
            </a:endParaRPr>
          </a:p>
          <a:p>
            <a:pPr algn="ctr"/>
            <a:r>
              <a:rPr b="1" dirty="0" lang="kk-KZ" sz="2400">
                <a:solidFill>
                  <a:srgbClr val="FFC000"/>
                </a:solidFill>
                <a:latin charset="0" panose="02020603050405020304" pitchFamily="18" typeface="Times New Roman"/>
                <a:ea charset="0" panose="02020603050405020304" pitchFamily="18" typeface="Times New Roman"/>
              </a:rPr>
              <a:t>6 сынып оқушысы </a:t>
            </a:r>
            <a:endParaRPr b="1" dirty="0" lang="kk-KZ" smtClean="0" sz="2400">
              <a:solidFill>
                <a:srgbClr val="FFC000"/>
              </a:solidFill>
              <a:latin charset="0" panose="02020603050405020304" pitchFamily="18" typeface="Times New Roman"/>
              <a:ea charset="0" panose="02020603050405020304" pitchFamily="18" typeface="Times New Roman"/>
            </a:endParaRPr>
          </a:p>
          <a:p>
            <a:pPr algn="ctr"/>
            <a:r>
              <a:rPr b="1" dirty="0" lang="kk-KZ" smtClean="0" sz="2400">
                <a:solidFill>
                  <a:srgbClr val="FFC000"/>
                </a:solidFill>
                <a:latin charset="0" panose="02020603050405020304" pitchFamily="18" typeface="Times New Roman"/>
                <a:ea charset="0" panose="02020603050405020304" pitchFamily="18" typeface="Times New Roman"/>
              </a:rPr>
              <a:t>Жаратылыстану </a:t>
            </a:r>
            <a:r>
              <a:rPr b="1" dirty="0" lang="kk-KZ" smtClean="0" sz="2400">
                <a:solidFill>
                  <a:srgbClr val="FFC000"/>
                </a:solidFill>
                <a:latin charset="0" panose="02020603050405020304" pitchFamily="18" typeface="Times New Roman"/>
                <a:ea charset="0" panose="02020603050405020304" pitchFamily="18" typeface="Times New Roman"/>
              </a:rPr>
              <a:t>пәні </a:t>
            </a:r>
            <a:r>
              <a:rPr b="1" dirty="0" lang="kk-KZ" smtClean="0" sz="2400">
                <a:solidFill>
                  <a:srgbClr val="FFC000"/>
                </a:solidFill>
                <a:latin charset="0" panose="02020603050405020304" pitchFamily="18" typeface="Times New Roman"/>
                <a:ea charset="0" panose="02020603050405020304" pitchFamily="18" typeface="Times New Roman"/>
              </a:rPr>
              <a:t>бойынша  облыстық кезеңінде ІІ орын иеленген</a:t>
            </a:r>
            <a:endParaRPr b="1" dirty="0" lang="ru-RU" sz="2400">
              <a:solidFill>
                <a:srgbClr val="FFC000"/>
              </a:solidFill>
              <a:latin charset="0" panose="02020603050405020304" pitchFamily="18" typeface="Times New Roman"/>
              <a:ea charset="0" panose="02020603050405020304" pitchFamily="18" typeface="Times New Roman"/>
            </a:endParaRPr>
          </a:p>
          <a:p>
            <a:pPr algn="ctr"/>
            <a:r>
              <a:rPr b="1" dirty="0" lang="kk-KZ" sz="2400">
                <a:solidFill>
                  <a:srgbClr val="FFC000"/>
                </a:solidFill>
                <a:latin charset="0" panose="02020603050405020304" pitchFamily="18" typeface="Times New Roman"/>
                <a:ea charset="0" panose="02020603050405020304" pitchFamily="18" typeface="Times New Roman"/>
              </a:rPr>
              <a:t>Жетекшісі </a:t>
            </a:r>
            <a:r>
              <a:rPr b="1" dirty="0" lang="kk-KZ" smtClean="0" sz="2400">
                <a:solidFill>
                  <a:srgbClr val="FFC000"/>
                </a:solidFill>
                <a:latin charset="0" panose="02020603050405020304" pitchFamily="18" typeface="Times New Roman"/>
                <a:ea charset="0" panose="02020603050405020304" pitchFamily="18" typeface="Times New Roman"/>
              </a:rPr>
              <a:t>Бердешова Г.</a:t>
            </a:r>
            <a:endParaRPr b="1" dirty="0" lang="ru-RU" sz="2400">
              <a:solidFill>
                <a:srgbClr val="FFC000"/>
              </a:solidFill>
              <a:latin charset="0" panose="02020603050405020304" pitchFamily="18" typeface="Times New Roman"/>
              <a:ea charset="0" panose="02020603050405020304" pitchFamily="18" typeface="Times New Roman"/>
            </a:endParaRPr>
          </a:p>
        </p:txBody>
      </p:sp>
      <p:pic>
        <p:nvPicPr>
          <p:cNvPr id="1026" name="Picture 2"/>
          <p:cNvPicPr>
            <a:picLocks noChangeArrowheads="1" noChangeAspect="1"/>
          </p:cNvPicPr>
          <p:nvPr/>
        </p:nvPicPr>
        <p:blipFill>
          <a:blip cstate="print" r:embed="rId3"/>
          <a:srcRect b="-36"/>
          <a:stretch>
            <a:fillRect/>
          </a:stretch>
        </p:blipFill>
        <p:spPr bwMode="auto">
          <a:xfrm>
            <a:off x="836510" y="738130"/>
            <a:ext cx="4835816" cy="5633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18150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191" y="11906"/>
            <a:ext cx="12206868" cy="684609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628308" y="3080517"/>
            <a:ext cx="27813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18853" y="3049754"/>
            <a:ext cx="25831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582685" y="3081533"/>
            <a:ext cx="283546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5727321"/>
            <a:ext cx="25069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628309" y="5734115"/>
            <a:ext cx="27812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378895" y="5727321"/>
            <a:ext cx="2743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6981" y="165760"/>
            <a:ext cx="84609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2020-2021  оқу </a:t>
            </a:r>
            <a:r>
              <a:rPr lang="kk-KZ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жылындағы оқушылардың ғылыми жұмыс жүлдегерлері 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278541" y="2235663"/>
            <a:ext cx="5139610" cy="27392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kk-KZ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XVI Республикалық  “</a:t>
            </a:r>
            <a:r>
              <a:rPr lang="kk-KZ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Зерде” конкурсының облыстық кезеңінің жүлдегері 7-сынып оқушысы Каримова Айым I дәрежелі диплом</a:t>
            </a:r>
            <a:endParaRPr lang="kk-KZ" sz="2400" b="1" dirty="0">
              <a:solidFill>
                <a:srgbClr val="7030A0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en-US" sz="1200" b="1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1600" b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kk-KZ" sz="2400" b="1" dirty="0" smtClean="0">
                <a:solidFill>
                  <a:srgbClr val="7030A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Жетекшісі: химия </a:t>
            </a:r>
            <a:r>
              <a:rPr lang="kk-KZ" sz="2400" b="1" dirty="0" smtClean="0">
                <a:solidFill>
                  <a:srgbClr val="7030A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пәні мұғалімі  </a:t>
            </a:r>
            <a:r>
              <a:rPr lang="kk-KZ" sz="2400" b="1" dirty="0" err="1" smtClean="0">
                <a:solidFill>
                  <a:srgbClr val="7030A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Абдукаримова</a:t>
            </a:r>
            <a:r>
              <a:rPr lang="kk-KZ" sz="2400" b="1" dirty="0" smtClean="0">
                <a:solidFill>
                  <a:srgbClr val="7030A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kk-KZ" sz="2400" b="1" dirty="0" smtClean="0">
                <a:solidFill>
                  <a:srgbClr val="7030A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Рабиға</a:t>
            </a:r>
            <a:endParaRPr lang="kk-KZ" sz="2400" b="1" dirty="0" smtClean="0">
              <a:solidFill>
                <a:srgbClr val="7030A0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539" y="1441427"/>
            <a:ext cx="5014350" cy="473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4236831"/>
      </p:ext>
    </p:extLst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cstate="print" r:embed="rId2"/>
          <a:stretch>
            <a:fillRect/>
          </a:stretch>
        </p:blipFill>
        <p:spPr>
          <a:xfrm>
            <a:off x="-14868" y="-44150"/>
            <a:ext cx="12206868" cy="684609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628308" y="3080517"/>
            <a:ext cx="27813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dirty="0" lang="ru-RU" sz="1200">
              <a:solidFill>
                <a:srgbClr val="0070C0"/>
              </a:solidFill>
              <a:latin charset="0" panose="02020603050405020304" pitchFamily="18" typeface="Times New Roman"/>
              <a:ea charset="0" panose="02020603050405020304" pitchFamily="18"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18853" y="3049754"/>
            <a:ext cx="25831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dirty="0" lang="ru-RU" sz="1200">
              <a:solidFill>
                <a:srgbClr val="0070C0"/>
              </a:solidFill>
              <a:latin charset="0" panose="02020603050405020304" pitchFamily="18" typeface="Times New Roman"/>
              <a:ea charset="0" panose="02020603050405020304" pitchFamily="18" typeface="Times New Roman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582685" y="3081533"/>
            <a:ext cx="283546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dirty="0" lang="ru-RU" sz="1200">
              <a:solidFill>
                <a:srgbClr val="0070C0"/>
              </a:solidFill>
              <a:latin charset="0" panose="02020603050405020304" pitchFamily="18" typeface="Times New Roman"/>
              <a:ea charset="0" panose="02020603050405020304" pitchFamily="18" typeface="Times New Roman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5727321"/>
            <a:ext cx="25069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dirty="0" lang="ru-RU" sz="1200">
              <a:solidFill>
                <a:srgbClr val="0070C0"/>
              </a:solidFill>
              <a:latin charset="0" panose="02020603050405020304" pitchFamily="18" typeface="Times New Roman"/>
              <a:ea charset="0" panose="02020603050405020304" pitchFamily="18" typeface="Times New Roman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628309" y="5734115"/>
            <a:ext cx="27812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dirty="0" lang="ru-RU" sz="1200">
              <a:solidFill>
                <a:srgbClr val="0070C0"/>
              </a:solidFill>
              <a:latin charset="0" panose="02020603050405020304" pitchFamily="18" typeface="Times New Roman"/>
              <a:ea charset="0" panose="02020603050405020304" pitchFamily="18" typeface="Times New Roman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378895" y="5727321"/>
            <a:ext cx="2743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dirty="0" lang="ru-RU" sz="1200">
              <a:solidFill>
                <a:srgbClr val="0070C0"/>
              </a:solidFill>
              <a:latin charset="0" panose="02020603050405020304" pitchFamily="18" typeface="Times New Roman"/>
              <a:ea charset="0" panose="02020603050405020304" pitchFamily="18"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6981" y="165760"/>
            <a:ext cx="84609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b="1" dirty="0" lang="kk-KZ" sz="3200">
                <a:solidFill>
                  <a:srgbClr val="FF0000"/>
                </a:solidFill>
                <a:latin charset="0" panose="02020603050405020304" pitchFamily="18" typeface="Times New Roman"/>
                <a:ea charset="0" panose="02020603050405020304" pitchFamily="18" typeface="Times New Roman"/>
              </a:rPr>
              <a:t>2020-2021  оқу </a:t>
            </a:r>
            <a:r>
              <a:rPr b="1" dirty="0" lang="kk-KZ" smtClean="0" sz="3200">
                <a:solidFill>
                  <a:srgbClr val="FF0000"/>
                </a:solidFill>
                <a:latin charset="0" panose="02020603050405020304" pitchFamily="18" typeface="Times New Roman"/>
                <a:ea charset="0" panose="02020603050405020304" pitchFamily="18" typeface="Times New Roman"/>
              </a:rPr>
              <a:t>жылындағы оқушылардың ғылыми жұмыс жүлдегерлері 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4867217" y="2811008"/>
            <a:ext cx="5346739" cy="280076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b="1" dirty="0" lang="kk-KZ" sz="2400">
                <a:solidFill>
                  <a:srgbClr val="C00000"/>
                </a:solidFill>
                <a:latin charset="0" pitchFamily="18" typeface="Times New Roman"/>
                <a:cs charset="0" pitchFamily="18" typeface="Times New Roman"/>
              </a:rPr>
              <a:t>XVI  Республикалық “Зерде” конкурсының </a:t>
            </a:r>
            <a:r>
              <a:rPr b="1" dirty="0" lang="kk-KZ" smtClean="0" sz="2400">
                <a:solidFill>
                  <a:srgbClr val="C00000"/>
                </a:solidFill>
                <a:latin charset="0" pitchFamily="18" typeface="Times New Roman"/>
                <a:cs charset="0" pitchFamily="18" typeface="Times New Roman"/>
              </a:rPr>
              <a:t>аудандық кезеңінің </a:t>
            </a:r>
            <a:r>
              <a:rPr b="1" dirty="0" lang="kk-KZ" sz="2400">
                <a:solidFill>
                  <a:srgbClr val="C00000"/>
                </a:solidFill>
                <a:latin charset="0" pitchFamily="18" typeface="Times New Roman"/>
                <a:cs charset="0" pitchFamily="18" typeface="Times New Roman"/>
              </a:rPr>
              <a:t>жүлдегері </a:t>
            </a:r>
            <a:r>
              <a:rPr b="1" dirty="0" lang="en-US" sz="2400">
                <a:solidFill>
                  <a:srgbClr val="C00000"/>
                </a:solidFill>
                <a:latin charset="0" pitchFamily="18" typeface="Times New Roman"/>
                <a:cs charset="0" pitchFamily="18" typeface="Times New Roman"/>
              </a:rPr>
              <a:t>6</a:t>
            </a:r>
            <a:r>
              <a:rPr b="1" dirty="0" err="1" lang="kk-KZ" sz="2400">
                <a:solidFill>
                  <a:srgbClr val="C00000"/>
                </a:solidFill>
                <a:latin charset="0" pitchFamily="18" typeface="Times New Roman"/>
                <a:cs charset="0" pitchFamily="18" typeface="Times New Roman"/>
              </a:rPr>
              <a:t>-сынып</a:t>
            </a:r>
            <a:r>
              <a:rPr b="1" dirty="0" lang="kk-KZ" sz="2400">
                <a:solidFill>
                  <a:srgbClr val="C00000"/>
                </a:solidFill>
                <a:latin charset="0" pitchFamily="18" typeface="Times New Roman"/>
                <a:cs charset="0" pitchFamily="18" typeface="Times New Roman"/>
              </a:rPr>
              <a:t> оқушысы </a:t>
            </a:r>
            <a:r>
              <a:rPr b="1" dirty="0" err="1" lang="kk-KZ" sz="2400">
                <a:solidFill>
                  <a:srgbClr val="C00000"/>
                </a:solidFill>
                <a:latin charset="0" pitchFamily="18" typeface="Times New Roman"/>
                <a:cs charset="0" pitchFamily="18" typeface="Times New Roman"/>
              </a:rPr>
              <a:t>Арзиев</a:t>
            </a:r>
            <a:r>
              <a:rPr b="1" dirty="0" lang="kk-KZ" sz="2400">
                <a:solidFill>
                  <a:srgbClr val="C00000"/>
                </a:solidFill>
                <a:latin charset="0" pitchFamily="18" typeface="Times New Roman"/>
                <a:cs charset="0" pitchFamily="18" typeface="Times New Roman"/>
              </a:rPr>
              <a:t> Есенғали I</a:t>
            </a:r>
            <a:r>
              <a:rPr b="1" dirty="0" lang="en-US" sz="2400">
                <a:solidFill>
                  <a:srgbClr val="C00000"/>
                </a:solidFill>
                <a:latin charset="0" pitchFamily="18" typeface="Times New Roman"/>
                <a:cs charset="0" pitchFamily="18" typeface="Times New Roman"/>
              </a:rPr>
              <a:t>II</a:t>
            </a:r>
            <a:r>
              <a:rPr b="1" dirty="0" lang="kk-KZ" sz="2400">
                <a:solidFill>
                  <a:srgbClr val="C00000"/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r>
              <a:rPr b="1" dirty="0" lang="kk-KZ" smtClean="0" sz="2400">
                <a:solidFill>
                  <a:srgbClr val="C00000"/>
                </a:solidFill>
                <a:latin charset="0" pitchFamily="18" typeface="Times New Roman"/>
                <a:cs charset="0" pitchFamily="18" typeface="Times New Roman"/>
              </a:rPr>
              <a:t>орын</a:t>
            </a:r>
            <a:endParaRPr b="1" dirty="0" lang="en-US" smtClean="0" sz="2400">
              <a:solidFill>
                <a:srgbClr val="C00000"/>
              </a:solidFill>
              <a:latin charset="0" panose="02020603050405020304" pitchFamily="18" typeface="Times New Roman"/>
              <a:ea charset="0" panose="02020603050405020304" pitchFamily="18" typeface="Times New Roman"/>
            </a:endParaRPr>
          </a:p>
          <a:p>
            <a:pPr algn="ctr"/>
            <a:r>
              <a:rPr b="1" dirty="0" lang="kk-KZ" smtClean="0" sz="2400">
                <a:solidFill>
                  <a:srgbClr val="C00000"/>
                </a:solidFill>
                <a:latin charset="0" pitchFamily="18" typeface="Times New Roman"/>
                <a:ea charset="0" panose="02020603050405020304" pitchFamily="18" typeface="Times New Roman"/>
                <a:cs charset="0" pitchFamily="18" typeface="Times New Roman"/>
              </a:rPr>
              <a:t>Химия </a:t>
            </a:r>
            <a:r>
              <a:rPr b="1" dirty="0" lang="kk-KZ" smtClean="0" sz="2400">
                <a:solidFill>
                  <a:srgbClr val="C00000"/>
                </a:solidFill>
                <a:latin charset="0" pitchFamily="18" typeface="Times New Roman"/>
                <a:ea charset="0" panose="02020603050405020304" pitchFamily="18" typeface="Times New Roman"/>
                <a:cs charset="0" pitchFamily="18" typeface="Times New Roman"/>
              </a:rPr>
              <a:t>пәні мұғалімі  Қуандықова Сандуғаш</a:t>
            </a:r>
          </a:p>
          <a:p>
            <a:pPr algn="ctr"/>
            <a:endParaRPr b="1" dirty="0" lang="en-US" smtClean="0" sz="1600">
              <a:solidFill>
                <a:srgbClr val="C00000"/>
              </a:solidFill>
              <a:latin charset="0" panose="02020603050405020304" pitchFamily="18" typeface="Times New Roman"/>
              <a:ea charset="0" panose="02020603050405020304" pitchFamily="18" typeface="Times New Roman"/>
            </a:endParaRPr>
          </a:p>
          <a:p>
            <a:pPr algn="ctr"/>
            <a:endParaRPr b="1" dirty="0" lang="kk-KZ" sz="1600">
              <a:solidFill>
                <a:srgbClr val="C00000"/>
              </a:solidFill>
              <a:latin charset="0" panose="02020603050405020304" pitchFamily="18" typeface="Times New Roman"/>
              <a:ea charset="0" panose="02020603050405020304" pitchFamily="18" typeface="Times New Roman"/>
            </a:endParaRPr>
          </a:p>
        </p:txBody>
      </p:sp>
      <p:pic>
        <p:nvPicPr>
          <p:cNvPr id="1026" name="Picture 2"/>
          <p:cNvPicPr>
            <a:picLocks noChangeArrowheads="1" noChangeAspect="1"/>
          </p:cNvPicPr>
          <p:nvPr/>
        </p:nvPicPr>
        <p:blipFill rotWithShape="1">
          <a:blip cstate="print" r:embed="rId3"/>
          <a:srcRect b="59" r="88"/>
          <a:stretch/>
        </p:blipFill>
        <p:spPr bwMode="auto">
          <a:xfrm>
            <a:off x="622755" y="1832848"/>
            <a:ext cx="4068131" cy="3778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38367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945" y="0"/>
            <a:ext cx="12206868" cy="68460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0380" y="259043"/>
            <a:ext cx="8618726" cy="8535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594" y="0"/>
            <a:ext cx="1524132" cy="152413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-53513" y="3189254"/>
            <a:ext cx="27813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Ділдахан Асылзат</a:t>
            </a:r>
          </a:p>
          <a:p>
            <a:pPr algn="ctr"/>
            <a:r>
              <a:rPr lang="kk-KZ" sz="1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№1 М.Әуезов атындағы ЖОМ</a:t>
            </a:r>
            <a:endParaRPr lang="ru-RU" sz="1200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kk-KZ" sz="1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(Тарих)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III</a:t>
            </a:r>
            <a:r>
              <a:rPr lang="kk-KZ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дәрежелі диплом </a:t>
            </a:r>
            <a:endParaRPr lang="ru-RU" sz="1200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kk-KZ" sz="1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Жетекшісі Г. Рустемова</a:t>
            </a:r>
            <a:r>
              <a:rPr lang="kk-KZ" sz="1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2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0077" y="1526610"/>
            <a:ext cx="1197992" cy="12783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5812239" y="2951900"/>
            <a:ext cx="258318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Рубит Балнұр</a:t>
            </a:r>
          </a:p>
          <a:p>
            <a:pPr algn="ctr"/>
            <a:r>
              <a:rPr lang="kk-KZ" sz="1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№1 М.Әуезов атындағы ЖОМ</a:t>
            </a:r>
            <a:endParaRPr lang="ru-RU" sz="1200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/>
            <a:r>
              <a:rPr lang="kk-KZ" sz="1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(Тарих)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II</a:t>
            </a:r>
            <a:r>
              <a:rPr lang="kk-KZ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дәрежелі диплом </a:t>
            </a:r>
            <a:endParaRPr lang="ru-RU" sz="1200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/>
            <a:r>
              <a:rPr lang="kk-KZ" sz="1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Жетекшісі</a:t>
            </a:r>
            <a:r>
              <a:rPr lang="en-US" sz="1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П.Исламова</a:t>
            </a:r>
            <a:endParaRPr lang="ru-RU" sz="12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sz="12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07612" y="1371600"/>
            <a:ext cx="1187767" cy="12783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8525148" y="2802208"/>
            <a:ext cx="283546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Жунис Ақбаян</a:t>
            </a:r>
          </a:p>
          <a:p>
            <a:pPr algn="ctr"/>
            <a:r>
              <a:rPr lang="kk-KZ" sz="1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№1 М.Әуезов атындағы ЖОМ</a:t>
            </a:r>
            <a:endParaRPr lang="ru-RU" sz="1200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/>
            <a:r>
              <a:rPr lang="kk-KZ" sz="1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(Тарих)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II</a:t>
            </a:r>
            <a:r>
              <a:rPr lang="kk-KZ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дәрежелі диплом </a:t>
            </a:r>
            <a:endParaRPr lang="ru-RU" sz="1200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kk-KZ" sz="1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Жетекшісі Балкия Нуртазаева</a:t>
            </a:r>
            <a:endParaRPr lang="ru-RU" sz="12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4558" y="4233600"/>
            <a:ext cx="1072642" cy="13599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Прямоугольник 17"/>
          <p:cNvSpPr/>
          <p:nvPr/>
        </p:nvSpPr>
        <p:spPr>
          <a:xfrm>
            <a:off x="0" y="5727321"/>
            <a:ext cx="262830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Жылқыбай Ақерке</a:t>
            </a:r>
          </a:p>
          <a:p>
            <a:pPr algn="ctr"/>
            <a:r>
              <a:rPr lang="kk-KZ" sz="1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№1 М.Әуезов атындағы ЖОМ</a:t>
            </a:r>
            <a:endParaRPr lang="ru-RU" sz="1200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kk-KZ" sz="1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(Тарих)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smtClean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III</a:t>
            </a:r>
            <a:r>
              <a:rPr lang="kk-KZ" sz="1600" dirty="0" smtClean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дәрежелі диплом </a:t>
            </a:r>
            <a:endParaRPr lang="ru-RU" sz="1200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kk-KZ" sz="1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Жетекшісі Қ.Тұрабай</a:t>
            </a:r>
            <a:endParaRPr lang="ru-RU" sz="12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628309" y="5734115"/>
            <a:ext cx="27812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89214" y="4233600"/>
            <a:ext cx="1187767" cy="12879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" name="Прямоугольник 23"/>
          <p:cNvSpPr/>
          <p:nvPr/>
        </p:nvSpPr>
        <p:spPr>
          <a:xfrm>
            <a:off x="8721867" y="5734115"/>
            <a:ext cx="280082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Бердибек Алихан</a:t>
            </a:r>
          </a:p>
          <a:p>
            <a:pPr algn="ctr"/>
            <a:r>
              <a:rPr lang="kk-KZ" sz="1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№1 М.Әуезов атындағы ЖОМ</a:t>
            </a:r>
            <a:endParaRPr lang="ru-RU" sz="1200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kk-KZ" sz="1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(Тарих)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III</a:t>
            </a:r>
            <a:r>
              <a:rPr lang="kk-KZ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дәрежелі диплом </a:t>
            </a:r>
            <a:endParaRPr lang="ru-RU" sz="1200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kk-KZ" sz="1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Жетекшісі Н.Ахетов</a:t>
            </a:r>
            <a:endParaRPr lang="ru-RU" sz="12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77187" y="1570854"/>
            <a:ext cx="1212042" cy="13972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2704168" y="3035633"/>
            <a:ext cx="2659531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kk-KZ" sz="1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Есенкулова Айтолқын</a:t>
            </a:r>
            <a:endParaRPr lang="kk-KZ" sz="14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/>
            <a:r>
              <a:rPr lang="kk-KZ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№1 М.Әуезов атындағы ЖОМ</a:t>
            </a:r>
            <a:endParaRPr lang="ru-RU" sz="12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/>
            <a:r>
              <a:rPr lang="kk-KZ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(Тарих</a:t>
            </a:r>
            <a:r>
              <a:rPr lang="kk-KZ" sz="1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II</a:t>
            </a:r>
            <a:r>
              <a:rPr lang="kk-KZ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дәрежелі диплом </a:t>
            </a:r>
            <a:r>
              <a:rPr lang="kk-KZ" sz="1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2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/>
            <a:r>
              <a:rPr lang="kk-KZ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Жетекшісі Балкия Нуртазаева</a:t>
            </a:r>
            <a:endParaRPr lang="ru-RU" sz="12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87483" y="4229168"/>
            <a:ext cx="1298575" cy="13643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30077" y="4241477"/>
            <a:ext cx="1347505" cy="13738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7" name="Прямоугольник 26"/>
          <p:cNvSpPr/>
          <p:nvPr/>
        </p:nvSpPr>
        <p:spPr>
          <a:xfrm>
            <a:off x="2442811" y="5727321"/>
            <a:ext cx="3331761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kk-KZ" sz="1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Тоқташ Аяужан</a:t>
            </a:r>
            <a:endParaRPr lang="kk-KZ" sz="14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/>
            <a:r>
              <a:rPr lang="kk-KZ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№1 М.Әуезов атындағы ЖОМ</a:t>
            </a:r>
            <a:endParaRPr lang="ru-RU" sz="12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/>
            <a:r>
              <a:rPr lang="kk-KZ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(Тарих)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III</a:t>
            </a:r>
            <a:r>
              <a:rPr lang="kk-KZ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дәрежелі диплом </a:t>
            </a:r>
            <a:endParaRPr lang="ru-RU" sz="12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/>
            <a:r>
              <a:rPr lang="kk-KZ" sz="1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Жетекшісі Ж.Айжанова</a:t>
            </a:r>
            <a:endParaRPr lang="ru-RU" sz="12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575604" y="5749111"/>
            <a:ext cx="3007081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kk-KZ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Тоқташ </a:t>
            </a:r>
            <a:r>
              <a:rPr lang="kk-KZ" sz="1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Бекарыс</a:t>
            </a:r>
            <a:endParaRPr lang="kk-KZ" sz="14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/>
            <a:r>
              <a:rPr lang="kk-KZ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№1 М.Әуезов атындағы ЖОМ</a:t>
            </a:r>
            <a:endParaRPr lang="ru-RU" sz="12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/>
            <a:r>
              <a:rPr lang="kk-KZ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(Тарих)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III</a:t>
            </a:r>
            <a:r>
              <a:rPr lang="kk-KZ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дәрежелі диплом </a:t>
            </a:r>
            <a:endParaRPr lang="ru-RU" sz="12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/>
            <a:r>
              <a:rPr lang="kk-KZ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Жетекшісі Ж.Айжанова</a:t>
            </a:r>
            <a:endParaRPr lang="ru-RU" sz="12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1381" y="1655367"/>
            <a:ext cx="1291842" cy="13810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27758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849</Words>
  <Application>Microsoft Office PowerPoint</Application>
  <PresentationFormat>Широкоэкранный</PresentationFormat>
  <Paragraphs>178</Paragraphs>
  <Slides>31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  Аудандық пән олимпиадасы І орын қазақ тілі пәні Кеңес Нұрай 9-сынып оқушысы Пән мұғалімі: Жүнісбекова Гулмира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VII республикалық «Ақберен»өнер байқауының облыстық кезеңі бойынша  «Ақындар мүшәйрасы»номинация иеленген Айтмахан Нұрсұлтан 8-сынып оқушысы Пән мұғалімі:Басымбекова Айжарқын</vt:lpstr>
      <vt:lpstr>Презентация PowerPoint</vt:lpstr>
      <vt:lpstr>Презентация PowerPoint</vt:lpstr>
      <vt:lpstr>Презентация PowerPoint</vt:lpstr>
      <vt:lpstr>№1 М.Әуезов атындағы жалпы орта мектебінің чемпиондары</vt:lpstr>
      <vt:lpstr>Муханбетов Ердаулет-10 сынып оқушысы, салмағы 70кг,  Әлем чемпионы, Азия чемпионы, Казахстан чемпионы.  Бапкері : Кыдыргали Онгарбаев</vt:lpstr>
      <vt:lpstr>Роман Данияр Арманұлы.         10 А сынып. Салмағы 80 кг.  Әлем чемпионы.  Азия чемпионы.                                    Қазақстан Чемпионаты 2 дүркін чемпионы. Бапкері : Рысдаулет Мухамбетов</vt:lpstr>
      <vt:lpstr>Ибрагим Әділет.   8 ә сынып оқушысы Спорт: Қол күрес  Салмақ: 50кг  Қазақстан чемпионы  Жаттықтырушысы:Айдархан Нұрдаулет</vt:lpstr>
      <vt:lpstr>Презентация PowerPoint</vt:lpstr>
      <vt:lpstr>Тұрсынбай Аяжан.  2003 жылғы.  11 сынып оқушысы. Қазақстан чемпионаты </vt:lpstr>
      <vt:lpstr>Арапбай Нұрасыл. 2007 жылғы. 7 сынып оқушысы. Қазақстан чемпионаты 3 орын иегері</vt:lpstr>
      <vt:lpstr>Презентация PowerPoint</vt:lpstr>
      <vt:lpstr>ГИр көтеру</vt:lpstr>
      <vt:lpstr>Презентация PowerPoint</vt:lpstr>
      <vt:lpstr>Сартаева Аяулым Гир көтеру 9 сынып салмағы 50 кг Азия чемпионы</vt:lpstr>
      <vt:lpstr>Сағымбек Ерғали   9сынып  оқушысы салмағы 70 кг  Дзюдо күресінен Қазақстан чемпионы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2</cp:lastModifiedBy>
  <cp:revision>59</cp:revision>
  <dcterms:created xsi:type="dcterms:W3CDTF">2021-05-20T17:13:51Z</dcterms:created>
  <dcterms:modified xsi:type="dcterms:W3CDTF">2021-05-31T04:26:19Z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1541990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S9.1.2</vt:lpwstr>
  </property>
</Properties>
</file>